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handoutMasterIdLst>
    <p:handoutMasterId r:id="rId15"/>
  </p:handoutMasterIdLst>
  <p:sldIdLst>
    <p:sldId id="256" r:id="rId2"/>
    <p:sldId id="645" r:id="rId3"/>
    <p:sldId id="299" r:id="rId4"/>
    <p:sldId id="646" r:id="rId5"/>
    <p:sldId id="302" r:id="rId6"/>
    <p:sldId id="647" r:id="rId7"/>
    <p:sldId id="303" r:id="rId8"/>
    <p:sldId id="308" r:id="rId9"/>
    <p:sldId id="309" r:id="rId10"/>
    <p:sldId id="287" r:id="rId11"/>
    <p:sldId id="644" r:id="rId12"/>
    <p:sldId id="643" r:id="rId13"/>
  </p:sldIdLst>
  <p:sldSz cx="9144000" cy="6858000" type="screen4x3"/>
  <p:notesSz cx="6810375" cy="9942513"/>
  <p:defaultTextStyle>
    <a:defPPr>
      <a:defRPr lang="nl-NL"/>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36434A8-CBEB-465E-B310-B6E4A906D42E}"/>
              </a:ext>
            </a:extLst>
          </p:cNvPr>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64515" name="Rectangle 3">
            <a:extLst>
              <a:ext uri="{FF2B5EF4-FFF2-40B4-BE49-F238E27FC236}">
                <a16:creationId xmlns:a16="http://schemas.microsoft.com/office/drawing/2014/main" id="{D6C35380-FFE0-44D8-8314-D078955D3A97}"/>
              </a:ext>
            </a:extLst>
          </p:cNvPr>
          <p:cNvSpPr>
            <a:spLocks noGrp="1" noChangeArrowheads="1"/>
          </p:cNvSpPr>
          <p:nvPr>
            <p:ph type="dt" sz="quarter" idx="1"/>
          </p:nvPr>
        </p:nvSpPr>
        <p:spPr bwMode="auto">
          <a:xfrm>
            <a:off x="3857625"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64516" name="Rectangle 4">
            <a:extLst>
              <a:ext uri="{FF2B5EF4-FFF2-40B4-BE49-F238E27FC236}">
                <a16:creationId xmlns:a16="http://schemas.microsoft.com/office/drawing/2014/main" id="{6EA1B116-7DAA-4F67-A55B-1323D6BD8C37}"/>
              </a:ext>
            </a:extLst>
          </p:cNvPr>
          <p:cNvSpPr>
            <a:spLocks noGrp="1" noChangeArrowheads="1"/>
          </p:cNvSpPr>
          <p:nvPr>
            <p:ph type="ftr" sz="quarter" idx="2"/>
          </p:nvPr>
        </p:nvSpPr>
        <p:spPr bwMode="auto">
          <a:xfrm>
            <a:off x="0"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64517" name="Rectangle 5">
            <a:extLst>
              <a:ext uri="{FF2B5EF4-FFF2-40B4-BE49-F238E27FC236}">
                <a16:creationId xmlns:a16="http://schemas.microsoft.com/office/drawing/2014/main" id="{2E9708C4-DB36-498D-A7C6-FB0A6BDFA8E1}"/>
              </a:ext>
            </a:extLst>
          </p:cNvPr>
          <p:cNvSpPr>
            <a:spLocks noGrp="1" noChangeArrowheads="1"/>
          </p:cNvSpPr>
          <p:nvPr>
            <p:ph type="sldNum" sz="quarter" idx="3"/>
          </p:nvPr>
        </p:nvSpPr>
        <p:spPr bwMode="auto">
          <a:xfrm>
            <a:off x="3857625"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78E311C7-55C9-4988-9324-07AA6034CD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91663B-AFBC-4D69-81B0-5EF3091EB36B}"/>
              </a:ext>
            </a:extLst>
          </p:cNvPr>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nl-NL" altLang="en-US"/>
          </a:p>
        </p:txBody>
      </p:sp>
      <p:sp>
        <p:nvSpPr>
          <p:cNvPr id="3075" name="Rectangle 3">
            <a:extLst>
              <a:ext uri="{FF2B5EF4-FFF2-40B4-BE49-F238E27FC236}">
                <a16:creationId xmlns:a16="http://schemas.microsoft.com/office/drawing/2014/main" id="{2CCDC450-7AA9-4A8E-9FEA-D39A61355316}"/>
              </a:ext>
            </a:extLst>
          </p:cNvPr>
          <p:cNvSpPr>
            <a:spLocks noGrp="1" noChangeArrowheads="1"/>
          </p:cNvSpPr>
          <p:nvPr>
            <p:ph type="dt" idx="1"/>
          </p:nvPr>
        </p:nvSpPr>
        <p:spPr bwMode="auto">
          <a:xfrm>
            <a:off x="3857625"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nl-NL" altLang="en-US"/>
          </a:p>
        </p:txBody>
      </p:sp>
      <p:sp>
        <p:nvSpPr>
          <p:cNvPr id="3076" name="Rectangle 4">
            <a:extLst>
              <a:ext uri="{FF2B5EF4-FFF2-40B4-BE49-F238E27FC236}">
                <a16:creationId xmlns:a16="http://schemas.microsoft.com/office/drawing/2014/main" id="{077E1ACB-F29F-4060-BBAB-4F1B1C4C5349}"/>
              </a:ext>
            </a:extLst>
          </p:cNvPr>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EB323C14-A11E-4CB0-8097-C8602EEAE540}"/>
              </a:ext>
            </a:extLst>
          </p:cNvPr>
          <p:cNvSpPr>
            <a:spLocks noGrp="1" noChangeArrowheads="1"/>
          </p:cNvSpPr>
          <p:nvPr>
            <p:ph type="body" sz="quarter" idx="3"/>
          </p:nvPr>
        </p:nvSpPr>
        <p:spPr bwMode="auto">
          <a:xfrm>
            <a:off x="681038" y="4722813"/>
            <a:ext cx="5448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noProof="0"/>
              <a:t>Click to edit Master text styles</a:t>
            </a:r>
          </a:p>
          <a:p>
            <a:pPr lvl="1"/>
            <a:r>
              <a:rPr lang="nl-NL" altLang="en-US" noProof="0"/>
              <a:t>Second level</a:t>
            </a:r>
          </a:p>
          <a:p>
            <a:pPr lvl="2"/>
            <a:r>
              <a:rPr lang="nl-NL" altLang="en-US" noProof="0"/>
              <a:t>Third level</a:t>
            </a:r>
          </a:p>
          <a:p>
            <a:pPr lvl="3"/>
            <a:r>
              <a:rPr lang="nl-NL" altLang="en-US" noProof="0"/>
              <a:t>Fourth level</a:t>
            </a:r>
          </a:p>
          <a:p>
            <a:pPr lvl="4"/>
            <a:r>
              <a:rPr lang="nl-NL" altLang="en-US" noProof="0"/>
              <a:t>Fifth level</a:t>
            </a:r>
          </a:p>
        </p:txBody>
      </p:sp>
      <p:sp>
        <p:nvSpPr>
          <p:cNvPr id="3078" name="Rectangle 6">
            <a:extLst>
              <a:ext uri="{FF2B5EF4-FFF2-40B4-BE49-F238E27FC236}">
                <a16:creationId xmlns:a16="http://schemas.microsoft.com/office/drawing/2014/main" id="{06E57A02-E588-442C-ABFB-58D7D5F5E166}"/>
              </a:ext>
            </a:extLst>
          </p:cNvPr>
          <p:cNvSpPr>
            <a:spLocks noGrp="1" noChangeArrowheads="1"/>
          </p:cNvSpPr>
          <p:nvPr>
            <p:ph type="ftr" sz="quarter" idx="4"/>
          </p:nvPr>
        </p:nvSpPr>
        <p:spPr bwMode="auto">
          <a:xfrm>
            <a:off x="0"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nl-NL" altLang="en-US"/>
          </a:p>
        </p:txBody>
      </p:sp>
      <p:sp>
        <p:nvSpPr>
          <p:cNvPr id="3079" name="Rectangle 7">
            <a:extLst>
              <a:ext uri="{FF2B5EF4-FFF2-40B4-BE49-F238E27FC236}">
                <a16:creationId xmlns:a16="http://schemas.microsoft.com/office/drawing/2014/main" id="{9B49CA4F-35A1-4329-AE2F-9C1DE59B6E38}"/>
              </a:ext>
            </a:extLst>
          </p:cNvPr>
          <p:cNvSpPr>
            <a:spLocks noGrp="1" noChangeArrowheads="1"/>
          </p:cNvSpPr>
          <p:nvPr>
            <p:ph type="sldNum" sz="quarter" idx="5"/>
          </p:nvPr>
        </p:nvSpPr>
        <p:spPr bwMode="auto">
          <a:xfrm>
            <a:off x="3857625" y="9444038"/>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F83C0A5C-0093-48FE-A995-B75618B839C3}" type="slidenum">
              <a:rPr lang="nl-NL" altLang="en-US"/>
              <a:pPr>
                <a:defRPr/>
              </a:pPr>
              <a:t>‹#›</a:t>
            </a:fld>
            <a:endParaRPr lang="nl-NL"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7D961DD-D4BC-4ED8-A32C-B31BFCBE9290}"/>
              </a:ext>
            </a:extLst>
          </p:cNvPr>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716E2734-5A43-4829-8124-8FAB703941EC}" type="slidenum">
              <a:rPr lang="nl-NL" altLang="en-US">
                <a:latin typeface="Arial" panose="020B0604020202020204" pitchFamily="34" charset="0"/>
              </a:rPr>
              <a:pPr/>
              <a:t>1</a:t>
            </a:fld>
            <a:endParaRPr lang="nl-NL" altLang="en-US">
              <a:latin typeface="Arial" panose="020B0604020202020204" pitchFamily="34" charset="0"/>
            </a:endParaRPr>
          </a:p>
        </p:txBody>
      </p:sp>
      <p:sp>
        <p:nvSpPr>
          <p:cNvPr id="6147" name="Rectangle 2">
            <a:extLst>
              <a:ext uri="{FF2B5EF4-FFF2-40B4-BE49-F238E27FC236}">
                <a16:creationId xmlns:a16="http://schemas.microsoft.com/office/drawing/2014/main" id="{BCE6D4C7-2419-4746-9725-20FB048E80CC}"/>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34C593B-E145-4B58-BB41-B1C6EB4D3D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mi == 11,3 m</a:t>
            </a:r>
          </a:p>
        </p:txBody>
      </p:sp>
      <p:sp>
        <p:nvSpPr>
          <p:cNvPr id="4" name="Slide Number Placeholder 3"/>
          <p:cNvSpPr>
            <a:spLocks noGrp="1"/>
          </p:cNvSpPr>
          <p:nvPr>
            <p:ph type="sldNum" sz="quarter" idx="5"/>
          </p:nvPr>
        </p:nvSpPr>
        <p:spPr/>
        <p:txBody>
          <a:bodyPr/>
          <a:lstStyle/>
          <a:p>
            <a:pPr>
              <a:defRPr/>
            </a:pPr>
            <a:fld id="{F83C0A5C-0093-48FE-A995-B75618B839C3}" type="slidenum">
              <a:rPr lang="nl-NL" altLang="en-US" smtClean="0"/>
              <a:pPr>
                <a:defRPr/>
              </a:pPr>
              <a:t>2</a:t>
            </a:fld>
            <a:endParaRPr lang="nl-NL" altLang="en-US"/>
          </a:p>
        </p:txBody>
      </p:sp>
    </p:spTree>
    <p:extLst>
      <p:ext uri="{BB962C8B-B14F-4D97-AF65-F5344CB8AC3E}">
        <p14:creationId xmlns:p14="http://schemas.microsoft.com/office/powerpoint/2010/main" val="156650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The operations that students can use are made explicit: adding, times 10, doubling, subtracting, multiplying, and halving.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F83C0A5C-0093-48FE-A995-B75618B839C3}" type="slidenum">
              <a:rPr lang="nl-NL" altLang="en-US" smtClean="0"/>
              <a:pPr>
                <a:defRPr/>
              </a:pPr>
              <a:t>5</a:t>
            </a:fld>
            <a:endParaRPr lang="nl-NL" altLang="en-US"/>
          </a:p>
        </p:txBody>
      </p:sp>
    </p:spTree>
    <p:extLst>
      <p:ext uri="{BB962C8B-B14F-4D97-AF65-F5344CB8AC3E}">
        <p14:creationId xmlns:p14="http://schemas.microsoft.com/office/powerpoint/2010/main" val="3854432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same, what is different?</a:t>
            </a:r>
          </a:p>
        </p:txBody>
      </p:sp>
      <p:sp>
        <p:nvSpPr>
          <p:cNvPr id="4" name="Slide Number Placeholder 3"/>
          <p:cNvSpPr>
            <a:spLocks noGrp="1"/>
          </p:cNvSpPr>
          <p:nvPr>
            <p:ph type="sldNum" sz="quarter" idx="5"/>
          </p:nvPr>
        </p:nvSpPr>
        <p:spPr/>
        <p:txBody>
          <a:bodyPr/>
          <a:lstStyle/>
          <a:p>
            <a:pPr>
              <a:defRPr/>
            </a:pPr>
            <a:fld id="{F83C0A5C-0093-48FE-A995-B75618B839C3}" type="slidenum">
              <a:rPr lang="nl-NL" altLang="en-US" smtClean="0"/>
              <a:pPr>
                <a:defRPr/>
              </a:pPr>
              <a:t>11</a:t>
            </a:fld>
            <a:endParaRPr lang="nl-NL" altLang="en-US"/>
          </a:p>
        </p:txBody>
      </p:sp>
    </p:spTree>
    <p:extLst>
      <p:ext uri="{BB962C8B-B14F-4D97-AF65-F5344CB8AC3E}">
        <p14:creationId xmlns:p14="http://schemas.microsoft.com/office/powerpoint/2010/main" val="283191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Thus the process of mathematization plays out in two different phases. The first is horizontal mathematization, the process of going from the real world to the mathematical world. The second, vertical mathematization is working on the problem within the mathematical world (developing mathematical tools in order to solve the problem). Reflecting on the solution with respect to the original problem is an essential step in the process of mathematization that quite often does not receive proper attention.</a:t>
            </a: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E443520-AD86-4F6A-900B-6F2651D67DDA}" type="slidenum">
              <a:rPr lang="en-US" sz="1200" smtClean="0"/>
              <a:pPr/>
              <a:t>12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5208C217-E84F-42D3-9811-D8A5131B43DD}"/>
              </a:ext>
            </a:extLst>
          </p:cNvPr>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nl-NL"/>
          </a:p>
        </p:txBody>
      </p:sp>
      <p:sp>
        <p:nvSpPr>
          <p:cNvPr id="21506" name="Rectangle 2">
            <a:extLst>
              <a:ext uri="{FF2B5EF4-FFF2-40B4-BE49-F238E27FC236}">
                <a16:creationId xmlns:a16="http://schemas.microsoft.com/office/drawing/2014/main" id="{D6B57417-C522-439A-A38D-59C20583B692}"/>
              </a:ext>
            </a:extLst>
          </p:cNvPr>
          <p:cNvSpPr>
            <a:spLocks noGrp="1" noChangeArrowheads="1"/>
          </p:cNvSpPr>
          <p:nvPr>
            <p:ph type="ctrTitle"/>
          </p:nvPr>
        </p:nvSpPr>
        <p:spPr>
          <a:xfrm>
            <a:off x="685800" y="990600"/>
            <a:ext cx="7772400" cy="1371600"/>
          </a:xfrm>
        </p:spPr>
        <p:txBody>
          <a:bodyPr/>
          <a:lstStyle>
            <a:lvl1pPr>
              <a:defRPr sz="4000"/>
            </a:lvl1pPr>
          </a:lstStyle>
          <a:p>
            <a:pPr lvl="0"/>
            <a:r>
              <a:rPr lang="nl-NL" altLang="en-US" noProof="0"/>
              <a:t>Click to edit Master title style</a:t>
            </a:r>
          </a:p>
        </p:txBody>
      </p:sp>
      <p:sp>
        <p:nvSpPr>
          <p:cNvPr id="21507" name="Rectangle 3">
            <a:extLst>
              <a:ext uri="{FF2B5EF4-FFF2-40B4-BE49-F238E27FC236}">
                <a16:creationId xmlns:a16="http://schemas.microsoft.com/office/drawing/2014/main" id="{F62BE69B-BD66-4D1E-AE9F-715D4868092E}"/>
              </a:ext>
            </a:extLst>
          </p:cNvPr>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nl-NL" altLang="en-US" noProof="0"/>
              <a:t>Click to edit Master subtitle style</a:t>
            </a:r>
          </a:p>
        </p:txBody>
      </p:sp>
      <p:sp>
        <p:nvSpPr>
          <p:cNvPr id="5" name="Date Placeholder 4">
            <a:extLst>
              <a:ext uri="{FF2B5EF4-FFF2-40B4-BE49-F238E27FC236}">
                <a16:creationId xmlns:a16="http://schemas.microsoft.com/office/drawing/2014/main" id="{265FBB1D-4176-493A-B067-3A96E6E0EBCC}"/>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nl-NL" altLang="en-US"/>
          </a:p>
        </p:txBody>
      </p:sp>
      <p:sp>
        <p:nvSpPr>
          <p:cNvPr id="6" name="Footer Placeholder 5">
            <a:extLst>
              <a:ext uri="{FF2B5EF4-FFF2-40B4-BE49-F238E27FC236}">
                <a16:creationId xmlns:a16="http://schemas.microsoft.com/office/drawing/2014/main" id="{41B66299-12C5-4F01-92EA-30FB6562B0B3}"/>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nl-NL" altLang="en-US"/>
          </a:p>
        </p:txBody>
      </p:sp>
      <p:sp>
        <p:nvSpPr>
          <p:cNvPr id="7" name="Slide Number Placeholder 6">
            <a:extLst>
              <a:ext uri="{FF2B5EF4-FFF2-40B4-BE49-F238E27FC236}">
                <a16:creationId xmlns:a16="http://schemas.microsoft.com/office/drawing/2014/main" id="{BEA7BC65-448F-4357-9DB8-17E6DD5205F0}"/>
              </a:ext>
            </a:extLst>
          </p:cNvPr>
          <p:cNvSpPr>
            <a:spLocks noGrp="1" noChangeArrowheads="1"/>
          </p:cNvSpPr>
          <p:nvPr>
            <p:ph type="sldNum" sz="quarter" idx="12"/>
          </p:nvPr>
        </p:nvSpPr>
        <p:spPr>
          <a:xfrm>
            <a:off x="6553200" y="6248400"/>
            <a:ext cx="1905000" cy="457200"/>
          </a:xfrm>
        </p:spPr>
        <p:txBody>
          <a:bodyPr/>
          <a:lstStyle>
            <a:lvl1pPr>
              <a:defRPr smtClean="0"/>
            </a:lvl1pPr>
          </a:lstStyle>
          <a:p>
            <a:pPr>
              <a:defRPr/>
            </a:pPr>
            <a:fld id="{836D3C77-18AC-498C-BBE1-7408337084BC}" type="slidenum">
              <a:rPr lang="nl-NL" altLang="en-US"/>
              <a:pPr>
                <a:defRPr/>
              </a:pPr>
              <a:t>‹#›</a:t>
            </a:fld>
            <a:endParaRPr lang="nl-NL" altLang="en-US"/>
          </a:p>
        </p:txBody>
      </p:sp>
    </p:spTree>
    <p:extLst>
      <p:ext uri="{BB962C8B-B14F-4D97-AF65-F5344CB8AC3E}">
        <p14:creationId xmlns:p14="http://schemas.microsoft.com/office/powerpoint/2010/main" val="201515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3E61-9E21-4010-9054-87C51D5F4B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A20E48-32E0-47A3-909B-5879198F18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BA649F3-5C0A-4FF7-9A67-D28D0C2EA160}"/>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7">
            <a:extLst>
              <a:ext uri="{FF2B5EF4-FFF2-40B4-BE49-F238E27FC236}">
                <a16:creationId xmlns:a16="http://schemas.microsoft.com/office/drawing/2014/main" id="{585F8966-DE9A-4544-9E80-CC930D2A28D1}"/>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8">
            <a:extLst>
              <a:ext uri="{FF2B5EF4-FFF2-40B4-BE49-F238E27FC236}">
                <a16:creationId xmlns:a16="http://schemas.microsoft.com/office/drawing/2014/main" id="{0982A683-B7F0-47B6-ABD7-83CE24DB6528}"/>
              </a:ext>
            </a:extLst>
          </p:cNvPr>
          <p:cNvSpPr>
            <a:spLocks noGrp="1" noChangeArrowheads="1"/>
          </p:cNvSpPr>
          <p:nvPr>
            <p:ph type="sldNum" sz="quarter" idx="12"/>
          </p:nvPr>
        </p:nvSpPr>
        <p:spPr>
          <a:ln/>
        </p:spPr>
        <p:txBody>
          <a:bodyPr/>
          <a:lstStyle>
            <a:lvl1pPr>
              <a:defRPr/>
            </a:lvl1pPr>
          </a:lstStyle>
          <a:p>
            <a:pPr>
              <a:defRPr/>
            </a:pPr>
            <a:fld id="{7FD72929-EB16-4A26-8942-2FC35E1680A2}" type="slidenum">
              <a:rPr lang="nl-NL" altLang="en-US"/>
              <a:pPr>
                <a:defRPr/>
              </a:pPr>
              <a:t>‹#›</a:t>
            </a:fld>
            <a:endParaRPr lang="nl-NL" altLang="en-US"/>
          </a:p>
        </p:txBody>
      </p:sp>
    </p:spTree>
    <p:extLst>
      <p:ext uri="{BB962C8B-B14F-4D97-AF65-F5344CB8AC3E}">
        <p14:creationId xmlns:p14="http://schemas.microsoft.com/office/powerpoint/2010/main" val="90667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113451-7A11-4E14-9D3F-8C93DBB1683B}"/>
              </a:ext>
            </a:extLst>
          </p:cNvPr>
          <p:cNvSpPr>
            <a:spLocks noGrp="1"/>
          </p:cNvSpPr>
          <p:nvPr>
            <p:ph type="title" orient="vert"/>
          </p:nvPr>
        </p:nvSpPr>
        <p:spPr>
          <a:xfrm>
            <a:off x="6567488" y="304800"/>
            <a:ext cx="2008187" cy="57356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8543C2-0C49-474E-A49F-C9EF3F86B365}"/>
              </a:ext>
            </a:extLst>
          </p:cNvPr>
          <p:cNvSpPr>
            <a:spLocks noGrp="1"/>
          </p:cNvSpPr>
          <p:nvPr>
            <p:ph type="body" orient="vert" idx="1"/>
          </p:nvPr>
        </p:nvSpPr>
        <p:spPr>
          <a:xfrm>
            <a:off x="539750" y="304800"/>
            <a:ext cx="5875338" cy="57356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45F3530-E065-4834-AADC-E02FDC37F532}"/>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7">
            <a:extLst>
              <a:ext uri="{FF2B5EF4-FFF2-40B4-BE49-F238E27FC236}">
                <a16:creationId xmlns:a16="http://schemas.microsoft.com/office/drawing/2014/main" id="{804DC5F5-0EB9-42F6-ACAF-FC6AA9028759}"/>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8">
            <a:extLst>
              <a:ext uri="{FF2B5EF4-FFF2-40B4-BE49-F238E27FC236}">
                <a16:creationId xmlns:a16="http://schemas.microsoft.com/office/drawing/2014/main" id="{827FAAAF-35B7-4623-922F-3067BE4C005D}"/>
              </a:ext>
            </a:extLst>
          </p:cNvPr>
          <p:cNvSpPr>
            <a:spLocks noGrp="1" noChangeArrowheads="1"/>
          </p:cNvSpPr>
          <p:nvPr>
            <p:ph type="sldNum" sz="quarter" idx="12"/>
          </p:nvPr>
        </p:nvSpPr>
        <p:spPr>
          <a:ln/>
        </p:spPr>
        <p:txBody>
          <a:bodyPr/>
          <a:lstStyle>
            <a:lvl1pPr>
              <a:defRPr/>
            </a:lvl1pPr>
          </a:lstStyle>
          <a:p>
            <a:pPr>
              <a:defRPr/>
            </a:pPr>
            <a:fld id="{DC886526-2EFE-4384-A1AA-9D7D59AD81BC}" type="slidenum">
              <a:rPr lang="nl-NL" altLang="en-US"/>
              <a:pPr>
                <a:defRPr/>
              </a:pPr>
              <a:t>‹#›</a:t>
            </a:fld>
            <a:endParaRPr lang="nl-NL" altLang="en-US"/>
          </a:p>
        </p:txBody>
      </p:sp>
    </p:spTree>
    <p:extLst>
      <p:ext uri="{BB962C8B-B14F-4D97-AF65-F5344CB8AC3E}">
        <p14:creationId xmlns:p14="http://schemas.microsoft.com/office/powerpoint/2010/main" val="366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EB31C-1020-4B5D-BF61-F6FB2093F2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4F0B0-25AC-4EB5-B207-28094F6333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DC30D3C-77D6-4FE2-B33F-0F995BEA336E}"/>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7">
            <a:extLst>
              <a:ext uri="{FF2B5EF4-FFF2-40B4-BE49-F238E27FC236}">
                <a16:creationId xmlns:a16="http://schemas.microsoft.com/office/drawing/2014/main" id="{0192B40D-3D75-4403-8D1C-5B7CA3438FEB}"/>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8">
            <a:extLst>
              <a:ext uri="{FF2B5EF4-FFF2-40B4-BE49-F238E27FC236}">
                <a16:creationId xmlns:a16="http://schemas.microsoft.com/office/drawing/2014/main" id="{B671D988-45E8-48CA-8038-3D8B5255EE70}"/>
              </a:ext>
            </a:extLst>
          </p:cNvPr>
          <p:cNvSpPr>
            <a:spLocks noGrp="1" noChangeArrowheads="1"/>
          </p:cNvSpPr>
          <p:nvPr>
            <p:ph type="sldNum" sz="quarter" idx="12"/>
          </p:nvPr>
        </p:nvSpPr>
        <p:spPr>
          <a:ln/>
        </p:spPr>
        <p:txBody>
          <a:bodyPr/>
          <a:lstStyle>
            <a:lvl1pPr>
              <a:defRPr/>
            </a:lvl1pPr>
          </a:lstStyle>
          <a:p>
            <a:pPr>
              <a:defRPr/>
            </a:pPr>
            <a:fld id="{9C8DDF39-1921-444C-996A-2B2946CEB2B8}" type="slidenum">
              <a:rPr lang="nl-NL" altLang="en-US"/>
              <a:pPr>
                <a:defRPr/>
              </a:pPr>
              <a:t>‹#›</a:t>
            </a:fld>
            <a:endParaRPr lang="nl-NL" altLang="en-US"/>
          </a:p>
        </p:txBody>
      </p:sp>
    </p:spTree>
    <p:extLst>
      <p:ext uri="{BB962C8B-B14F-4D97-AF65-F5344CB8AC3E}">
        <p14:creationId xmlns:p14="http://schemas.microsoft.com/office/powerpoint/2010/main" val="127784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761D-4F1C-46AB-99B8-D80A01A9E95D}"/>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565D13-505A-4B31-9DC9-2A3AF9EB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a:extLst>
              <a:ext uri="{FF2B5EF4-FFF2-40B4-BE49-F238E27FC236}">
                <a16:creationId xmlns:a16="http://schemas.microsoft.com/office/drawing/2014/main" id="{638987A3-9C07-44CC-B12C-005D78EDC9A7}"/>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5" name="Rectangle 7">
            <a:extLst>
              <a:ext uri="{FF2B5EF4-FFF2-40B4-BE49-F238E27FC236}">
                <a16:creationId xmlns:a16="http://schemas.microsoft.com/office/drawing/2014/main" id="{5A1435A4-FDCA-40E9-8677-B0EDB21D99F0}"/>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6" name="Rectangle 8">
            <a:extLst>
              <a:ext uri="{FF2B5EF4-FFF2-40B4-BE49-F238E27FC236}">
                <a16:creationId xmlns:a16="http://schemas.microsoft.com/office/drawing/2014/main" id="{2F2E9A13-DC40-428F-87A9-35C4F77FD473}"/>
              </a:ext>
            </a:extLst>
          </p:cNvPr>
          <p:cNvSpPr>
            <a:spLocks noGrp="1" noChangeArrowheads="1"/>
          </p:cNvSpPr>
          <p:nvPr>
            <p:ph type="sldNum" sz="quarter" idx="12"/>
          </p:nvPr>
        </p:nvSpPr>
        <p:spPr>
          <a:ln/>
        </p:spPr>
        <p:txBody>
          <a:bodyPr/>
          <a:lstStyle>
            <a:lvl1pPr>
              <a:defRPr/>
            </a:lvl1pPr>
          </a:lstStyle>
          <a:p>
            <a:pPr>
              <a:defRPr/>
            </a:pPr>
            <a:fld id="{C1C633B6-F05F-4B80-90DD-83751F99023A}" type="slidenum">
              <a:rPr lang="nl-NL" altLang="en-US"/>
              <a:pPr>
                <a:defRPr/>
              </a:pPr>
              <a:t>‹#›</a:t>
            </a:fld>
            <a:endParaRPr lang="nl-NL" altLang="en-US"/>
          </a:p>
        </p:txBody>
      </p:sp>
    </p:spTree>
    <p:extLst>
      <p:ext uri="{BB962C8B-B14F-4D97-AF65-F5344CB8AC3E}">
        <p14:creationId xmlns:p14="http://schemas.microsoft.com/office/powerpoint/2010/main" val="330716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F69E-C94E-44C3-8E8C-6D9661B6F4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3AE2C2-6D3C-40A9-9A4C-DF4E17898790}"/>
              </a:ext>
            </a:extLst>
          </p:cNvPr>
          <p:cNvSpPr>
            <a:spLocks noGrp="1"/>
          </p:cNvSpPr>
          <p:nvPr>
            <p:ph sz="half" idx="1"/>
          </p:nvPr>
        </p:nvSpPr>
        <p:spPr>
          <a:xfrm>
            <a:off x="539750" y="1773238"/>
            <a:ext cx="39243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3A6ED-1557-4E12-9B5B-9A581A634B46}"/>
              </a:ext>
            </a:extLst>
          </p:cNvPr>
          <p:cNvSpPr>
            <a:spLocks noGrp="1"/>
          </p:cNvSpPr>
          <p:nvPr>
            <p:ph sz="half" idx="2"/>
          </p:nvPr>
        </p:nvSpPr>
        <p:spPr>
          <a:xfrm>
            <a:off x="4616450" y="1773238"/>
            <a:ext cx="39243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E9780631-274F-48AE-A437-4237B55D9EE5}"/>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6" name="Rectangle 7">
            <a:extLst>
              <a:ext uri="{FF2B5EF4-FFF2-40B4-BE49-F238E27FC236}">
                <a16:creationId xmlns:a16="http://schemas.microsoft.com/office/drawing/2014/main" id="{91093557-6992-43E9-99BB-4597B9718D5C}"/>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8">
            <a:extLst>
              <a:ext uri="{FF2B5EF4-FFF2-40B4-BE49-F238E27FC236}">
                <a16:creationId xmlns:a16="http://schemas.microsoft.com/office/drawing/2014/main" id="{249AACCC-A3B1-4594-9C82-35AB7A2F85F4}"/>
              </a:ext>
            </a:extLst>
          </p:cNvPr>
          <p:cNvSpPr>
            <a:spLocks noGrp="1" noChangeArrowheads="1"/>
          </p:cNvSpPr>
          <p:nvPr>
            <p:ph type="sldNum" sz="quarter" idx="12"/>
          </p:nvPr>
        </p:nvSpPr>
        <p:spPr>
          <a:ln/>
        </p:spPr>
        <p:txBody>
          <a:bodyPr/>
          <a:lstStyle>
            <a:lvl1pPr>
              <a:defRPr/>
            </a:lvl1pPr>
          </a:lstStyle>
          <a:p>
            <a:pPr>
              <a:defRPr/>
            </a:pPr>
            <a:fld id="{A7CCF360-7C22-4C1F-8395-A00CB0CADAE7}" type="slidenum">
              <a:rPr lang="nl-NL" altLang="en-US"/>
              <a:pPr>
                <a:defRPr/>
              </a:pPr>
              <a:t>‹#›</a:t>
            </a:fld>
            <a:endParaRPr lang="nl-NL" altLang="en-US"/>
          </a:p>
        </p:txBody>
      </p:sp>
    </p:spTree>
    <p:extLst>
      <p:ext uri="{BB962C8B-B14F-4D97-AF65-F5344CB8AC3E}">
        <p14:creationId xmlns:p14="http://schemas.microsoft.com/office/powerpoint/2010/main" val="181020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4994-90CE-49BC-AA5F-4DCC660DF90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9C55A-C903-491B-AC36-5B1C03364A8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FE3BC0-D8A8-46B9-94D5-3EE68F85402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4C08F7-6859-44F7-A88F-9AD8A85236E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00332F-08C3-4072-A982-C7831F7C69C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BBA234C2-E686-4B29-A0AC-D76A3BFFDAC9}"/>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8" name="Rectangle 7">
            <a:extLst>
              <a:ext uri="{FF2B5EF4-FFF2-40B4-BE49-F238E27FC236}">
                <a16:creationId xmlns:a16="http://schemas.microsoft.com/office/drawing/2014/main" id="{CC3A8A79-8B68-463F-9F64-10ED5314D61F}"/>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9" name="Rectangle 8">
            <a:extLst>
              <a:ext uri="{FF2B5EF4-FFF2-40B4-BE49-F238E27FC236}">
                <a16:creationId xmlns:a16="http://schemas.microsoft.com/office/drawing/2014/main" id="{2B9C217C-B874-4D1F-9ED1-83583FA6A784}"/>
              </a:ext>
            </a:extLst>
          </p:cNvPr>
          <p:cNvSpPr>
            <a:spLocks noGrp="1" noChangeArrowheads="1"/>
          </p:cNvSpPr>
          <p:nvPr>
            <p:ph type="sldNum" sz="quarter" idx="12"/>
          </p:nvPr>
        </p:nvSpPr>
        <p:spPr>
          <a:ln/>
        </p:spPr>
        <p:txBody>
          <a:bodyPr/>
          <a:lstStyle>
            <a:lvl1pPr>
              <a:defRPr/>
            </a:lvl1pPr>
          </a:lstStyle>
          <a:p>
            <a:pPr>
              <a:defRPr/>
            </a:pPr>
            <a:fld id="{F1E55307-EA14-4F12-8DA8-5B44F8D38CDF}" type="slidenum">
              <a:rPr lang="nl-NL" altLang="en-US"/>
              <a:pPr>
                <a:defRPr/>
              </a:pPr>
              <a:t>‹#›</a:t>
            </a:fld>
            <a:endParaRPr lang="nl-NL" altLang="en-US"/>
          </a:p>
        </p:txBody>
      </p:sp>
    </p:spTree>
    <p:extLst>
      <p:ext uri="{BB962C8B-B14F-4D97-AF65-F5344CB8AC3E}">
        <p14:creationId xmlns:p14="http://schemas.microsoft.com/office/powerpoint/2010/main" val="302515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85606-EDC1-4094-B62B-D4C1A1462BDA}"/>
              </a:ext>
            </a:extLst>
          </p:cNvPr>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F9965AF6-A71D-4DB7-8E1F-CEC85EA80C63}"/>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4" name="Rectangle 7">
            <a:extLst>
              <a:ext uri="{FF2B5EF4-FFF2-40B4-BE49-F238E27FC236}">
                <a16:creationId xmlns:a16="http://schemas.microsoft.com/office/drawing/2014/main" id="{2A1F9FFE-3701-48A8-B7AD-62AAF599AC9C}"/>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5" name="Rectangle 8">
            <a:extLst>
              <a:ext uri="{FF2B5EF4-FFF2-40B4-BE49-F238E27FC236}">
                <a16:creationId xmlns:a16="http://schemas.microsoft.com/office/drawing/2014/main" id="{52EFC523-5F7F-4044-8E99-F69C0E41CF66}"/>
              </a:ext>
            </a:extLst>
          </p:cNvPr>
          <p:cNvSpPr>
            <a:spLocks noGrp="1" noChangeArrowheads="1"/>
          </p:cNvSpPr>
          <p:nvPr>
            <p:ph type="sldNum" sz="quarter" idx="12"/>
          </p:nvPr>
        </p:nvSpPr>
        <p:spPr>
          <a:ln/>
        </p:spPr>
        <p:txBody>
          <a:bodyPr/>
          <a:lstStyle>
            <a:lvl1pPr>
              <a:defRPr/>
            </a:lvl1pPr>
          </a:lstStyle>
          <a:p>
            <a:pPr>
              <a:defRPr/>
            </a:pPr>
            <a:fld id="{229D2508-8A5C-4E2E-BE82-0BE9FDBA45BF}" type="slidenum">
              <a:rPr lang="nl-NL" altLang="en-US"/>
              <a:pPr>
                <a:defRPr/>
              </a:pPr>
              <a:t>‹#›</a:t>
            </a:fld>
            <a:endParaRPr lang="nl-NL" altLang="en-US"/>
          </a:p>
        </p:txBody>
      </p:sp>
    </p:spTree>
    <p:extLst>
      <p:ext uri="{BB962C8B-B14F-4D97-AF65-F5344CB8AC3E}">
        <p14:creationId xmlns:p14="http://schemas.microsoft.com/office/powerpoint/2010/main" val="419436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2303E80-0CC9-4FF5-B572-9AA895E46DE9}"/>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3" name="Rectangle 7">
            <a:extLst>
              <a:ext uri="{FF2B5EF4-FFF2-40B4-BE49-F238E27FC236}">
                <a16:creationId xmlns:a16="http://schemas.microsoft.com/office/drawing/2014/main" id="{7B1B5E7C-006A-4DE4-9839-3A0EEA304AC8}"/>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4" name="Rectangle 8">
            <a:extLst>
              <a:ext uri="{FF2B5EF4-FFF2-40B4-BE49-F238E27FC236}">
                <a16:creationId xmlns:a16="http://schemas.microsoft.com/office/drawing/2014/main" id="{8E8B4E3A-10D3-4D9D-8111-E4DEB3A8F45C}"/>
              </a:ext>
            </a:extLst>
          </p:cNvPr>
          <p:cNvSpPr>
            <a:spLocks noGrp="1" noChangeArrowheads="1"/>
          </p:cNvSpPr>
          <p:nvPr>
            <p:ph type="sldNum" sz="quarter" idx="12"/>
          </p:nvPr>
        </p:nvSpPr>
        <p:spPr>
          <a:ln/>
        </p:spPr>
        <p:txBody>
          <a:bodyPr/>
          <a:lstStyle>
            <a:lvl1pPr>
              <a:defRPr/>
            </a:lvl1pPr>
          </a:lstStyle>
          <a:p>
            <a:pPr>
              <a:defRPr/>
            </a:pPr>
            <a:fld id="{8FF5575F-7A4E-435E-914D-8021899C6380}" type="slidenum">
              <a:rPr lang="nl-NL" altLang="en-US"/>
              <a:pPr>
                <a:defRPr/>
              </a:pPr>
              <a:t>‹#›</a:t>
            </a:fld>
            <a:endParaRPr lang="nl-NL" altLang="en-US"/>
          </a:p>
        </p:txBody>
      </p:sp>
    </p:spTree>
    <p:extLst>
      <p:ext uri="{BB962C8B-B14F-4D97-AF65-F5344CB8AC3E}">
        <p14:creationId xmlns:p14="http://schemas.microsoft.com/office/powerpoint/2010/main" val="9550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B6ED-53F3-4B47-8F01-900239CA7832}"/>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96E13D-C734-40A7-9EDB-DF577D372B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E91966-C28A-4264-A128-7A7014EAFF8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a:extLst>
              <a:ext uri="{FF2B5EF4-FFF2-40B4-BE49-F238E27FC236}">
                <a16:creationId xmlns:a16="http://schemas.microsoft.com/office/drawing/2014/main" id="{4A301B86-4A28-422E-8197-8A153D713E36}"/>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6" name="Rectangle 7">
            <a:extLst>
              <a:ext uri="{FF2B5EF4-FFF2-40B4-BE49-F238E27FC236}">
                <a16:creationId xmlns:a16="http://schemas.microsoft.com/office/drawing/2014/main" id="{E4FCB421-C83B-43EB-BFF5-5144D9054035}"/>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8">
            <a:extLst>
              <a:ext uri="{FF2B5EF4-FFF2-40B4-BE49-F238E27FC236}">
                <a16:creationId xmlns:a16="http://schemas.microsoft.com/office/drawing/2014/main" id="{9ED2E6E9-5A86-41E6-A368-458A5DF7A522}"/>
              </a:ext>
            </a:extLst>
          </p:cNvPr>
          <p:cNvSpPr>
            <a:spLocks noGrp="1" noChangeArrowheads="1"/>
          </p:cNvSpPr>
          <p:nvPr>
            <p:ph type="sldNum" sz="quarter" idx="12"/>
          </p:nvPr>
        </p:nvSpPr>
        <p:spPr>
          <a:ln/>
        </p:spPr>
        <p:txBody>
          <a:bodyPr/>
          <a:lstStyle>
            <a:lvl1pPr>
              <a:defRPr/>
            </a:lvl1pPr>
          </a:lstStyle>
          <a:p>
            <a:pPr>
              <a:defRPr/>
            </a:pPr>
            <a:fld id="{75E3F37E-31B0-43AC-80BA-0405B90487E6}" type="slidenum">
              <a:rPr lang="nl-NL" altLang="en-US"/>
              <a:pPr>
                <a:defRPr/>
              </a:pPr>
              <a:t>‹#›</a:t>
            </a:fld>
            <a:endParaRPr lang="nl-NL" altLang="en-US"/>
          </a:p>
        </p:txBody>
      </p:sp>
    </p:spTree>
    <p:extLst>
      <p:ext uri="{BB962C8B-B14F-4D97-AF65-F5344CB8AC3E}">
        <p14:creationId xmlns:p14="http://schemas.microsoft.com/office/powerpoint/2010/main" val="125275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6346-4BC2-4D08-B1D6-3EC8154B0A6D}"/>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84E825-A298-41A2-8AE1-8F7A30CB4F8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04BFA255-3D67-41C8-9175-5087F00D115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a:extLst>
              <a:ext uri="{FF2B5EF4-FFF2-40B4-BE49-F238E27FC236}">
                <a16:creationId xmlns:a16="http://schemas.microsoft.com/office/drawing/2014/main" id="{865F88A2-51E4-4C05-97DB-7128B90C3342}"/>
              </a:ext>
            </a:extLst>
          </p:cNvPr>
          <p:cNvSpPr>
            <a:spLocks noGrp="1" noChangeArrowheads="1"/>
          </p:cNvSpPr>
          <p:nvPr>
            <p:ph type="dt" sz="half" idx="10"/>
          </p:nvPr>
        </p:nvSpPr>
        <p:spPr>
          <a:ln/>
        </p:spPr>
        <p:txBody>
          <a:bodyPr/>
          <a:lstStyle>
            <a:lvl1pPr>
              <a:defRPr/>
            </a:lvl1pPr>
          </a:lstStyle>
          <a:p>
            <a:pPr>
              <a:defRPr/>
            </a:pPr>
            <a:endParaRPr lang="nl-NL" altLang="en-US"/>
          </a:p>
        </p:txBody>
      </p:sp>
      <p:sp>
        <p:nvSpPr>
          <p:cNvPr id="6" name="Rectangle 7">
            <a:extLst>
              <a:ext uri="{FF2B5EF4-FFF2-40B4-BE49-F238E27FC236}">
                <a16:creationId xmlns:a16="http://schemas.microsoft.com/office/drawing/2014/main" id="{C1A6C820-7BCC-4D75-9F4F-658E7D861D6B}"/>
              </a:ext>
            </a:extLst>
          </p:cNvPr>
          <p:cNvSpPr>
            <a:spLocks noGrp="1" noChangeArrowheads="1"/>
          </p:cNvSpPr>
          <p:nvPr>
            <p:ph type="ftr" sz="quarter" idx="11"/>
          </p:nvPr>
        </p:nvSpPr>
        <p:spPr>
          <a:ln/>
        </p:spPr>
        <p:txBody>
          <a:bodyPr/>
          <a:lstStyle>
            <a:lvl1pPr>
              <a:defRPr/>
            </a:lvl1pPr>
          </a:lstStyle>
          <a:p>
            <a:pPr>
              <a:defRPr/>
            </a:pPr>
            <a:endParaRPr lang="nl-NL" altLang="en-US"/>
          </a:p>
        </p:txBody>
      </p:sp>
      <p:sp>
        <p:nvSpPr>
          <p:cNvPr id="7" name="Rectangle 8">
            <a:extLst>
              <a:ext uri="{FF2B5EF4-FFF2-40B4-BE49-F238E27FC236}">
                <a16:creationId xmlns:a16="http://schemas.microsoft.com/office/drawing/2014/main" id="{9D9AC834-E88B-48D3-B124-359855E599D0}"/>
              </a:ext>
            </a:extLst>
          </p:cNvPr>
          <p:cNvSpPr>
            <a:spLocks noGrp="1" noChangeArrowheads="1"/>
          </p:cNvSpPr>
          <p:nvPr>
            <p:ph type="sldNum" sz="quarter" idx="12"/>
          </p:nvPr>
        </p:nvSpPr>
        <p:spPr>
          <a:ln/>
        </p:spPr>
        <p:txBody>
          <a:bodyPr/>
          <a:lstStyle>
            <a:lvl1pPr>
              <a:defRPr/>
            </a:lvl1pPr>
          </a:lstStyle>
          <a:p>
            <a:pPr>
              <a:defRPr/>
            </a:pPr>
            <a:fld id="{B72BD902-0851-4207-AD3B-5529444DAFBA}" type="slidenum">
              <a:rPr lang="nl-NL" altLang="en-US"/>
              <a:pPr>
                <a:defRPr/>
              </a:pPr>
              <a:t>‹#›</a:t>
            </a:fld>
            <a:endParaRPr lang="nl-NL" altLang="en-US"/>
          </a:p>
        </p:txBody>
      </p:sp>
    </p:spTree>
    <p:extLst>
      <p:ext uri="{BB962C8B-B14F-4D97-AF65-F5344CB8AC3E}">
        <p14:creationId xmlns:p14="http://schemas.microsoft.com/office/powerpoint/2010/main" val="2251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E99A4BF-1FAD-4096-BCAD-BFC162E0F63F}"/>
              </a:ext>
            </a:extLst>
          </p:cNvPr>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l-NL" altLang="en-US"/>
              <a:t>Click to edit Master title style</a:t>
            </a:r>
          </a:p>
        </p:txBody>
      </p:sp>
      <p:sp>
        <p:nvSpPr>
          <p:cNvPr id="1027" name="Rectangle 3">
            <a:extLst>
              <a:ext uri="{FF2B5EF4-FFF2-40B4-BE49-F238E27FC236}">
                <a16:creationId xmlns:a16="http://schemas.microsoft.com/office/drawing/2014/main" id="{0F8238EE-ADAA-472C-B256-1F8D729824F3}"/>
              </a:ext>
            </a:extLst>
          </p:cNvPr>
          <p:cNvSpPr>
            <a:spLocks noGrp="1" noChangeArrowheads="1"/>
          </p:cNvSpPr>
          <p:nvPr>
            <p:ph type="body" idx="1"/>
          </p:nvPr>
        </p:nvSpPr>
        <p:spPr bwMode="auto">
          <a:xfrm>
            <a:off x="539750" y="1773238"/>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en-US"/>
              <a:t>Click to edit Master text styles</a:t>
            </a:r>
          </a:p>
          <a:p>
            <a:pPr lvl="1"/>
            <a:r>
              <a:rPr lang="nl-NL" altLang="en-US"/>
              <a:t>Second level</a:t>
            </a:r>
          </a:p>
          <a:p>
            <a:pPr lvl="2"/>
            <a:r>
              <a:rPr lang="nl-NL" altLang="en-US"/>
              <a:t>Third level</a:t>
            </a:r>
          </a:p>
          <a:p>
            <a:pPr lvl="3"/>
            <a:r>
              <a:rPr lang="nl-NL" altLang="en-US"/>
              <a:t>Fourth level</a:t>
            </a:r>
          </a:p>
          <a:p>
            <a:pPr lvl="4"/>
            <a:r>
              <a:rPr lang="nl-NL" altLang="en-US"/>
              <a:t>Fifth level</a:t>
            </a:r>
          </a:p>
        </p:txBody>
      </p:sp>
      <p:sp>
        <p:nvSpPr>
          <p:cNvPr id="1028" name="AutoShape 4">
            <a:extLst>
              <a:ext uri="{FF2B5EF4-FFF2-40B4-BE49-F238E27FC236}">
                <a16:creationId xmlns:a16="http://schemas.microsoft.com/office/drawing/2014/main" id="{C1F49C11-5C38-4365-92C4-6539985D4036}"/>
              </a:ext>
            </a:extLst>
          </p:cNvPr>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nl-NL"/>
          </a:p>
        </p:txBody>
      </p:sp>
      <p:sp>
        <p:nvSpPr>
          <p:cNvPr id="1029" name="Line 5">
            <a:extLst>
              <a:ext uri="{FF2B5EF4-FFF2-40B4-BE49-F238E27FC236}">
                <a16:creationId xmlns:a16="http://schemas.microsoft.com/office/drawing/2014/main" id="{BAA63B8B-F4E4-4C60-9249-2F00B22E83BD}"/>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0486" name="Rectangle 6">
            <a:extLst>
              <a:ext uri="{FF2B5EF4-FFF2-40B4-BE49-F238E27FC236}">
                <a16:creationId xmlns:a16="http://schemas.microsoft.com/office/drawing/2014/main" id="{E88162C2-9789-4571-9811-7A1CD21468AC}"/>
              </a:ext>
            </a:extLst>
          </p:cNvPr>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nl-NL" altLang="en-US"/>
          </a:p>
        </p:txBody>
      </p:sp>
      <p:sp>
        <p:nvSpPr>
          <p:cNvPr id="20487" name="Rectangle 7">
            <a:extLst>
              <a:ext uri="{FF2B5EF4-FFF2-40B4-BE49-F238E27FC236}">
                <a16:creationId xmlns:a16="http://schemas.microsoft.com/office/drawing/2014/main" id="{5AFF913F-F066-4EED-82C8-04E5200E0BE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nl-NL" altLang="en-US"/>
          </a:p>
        </p:txBody>
      </p:sp>
      <p:sp>
        <p:nvSpPr>
          <p:cNvPr id="20488" name="Rectangle 8">
            <a:extLst>
              <a:ext uri="{FF2B5EF4-FFF2-40B4-BE49-F238E27FC236}">
                <a16:creationId xmlns:a16="http://schemas.microsoft.com/office/drawing/2014/main" id="{806E72DA-9B47-491B-A458-A20F3AF594F2}"/>
              </a:ext>
            </a:extLst>
          </p:cNvPr>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2315C4F3-0B5B-4348-BCF0-60B85F92A9CC}" type="slidenum">
              <a:rPr lang="nl-NL" altLang="en-US"/>
              <a:pPr>
                <a:defRPr/>
              </a:pPr>
              <a:t>‹#›</a:t>
            </a:fld>
            <a:endParaRPr lang="nl-NL" altLang="en-US"/>
          </a:p>
        </p:txBody>
      </p:sp>
      <p:pic>
        <p:nvPicPr>
          <p:cNvPr id="1033" name="Picture 10" descr="fi_us">
            <a:extLst>
              <a:ext uri="{FF2B5EF4-FFF2-40B4-BE49-F238E27FC236}">
                <a16:creationId xmlns:a16="http://schemas.microsoft.com/office/drawing/2014/main" id="{A558CA82-8A89-4291-A89B-02D4272CA82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782050" y="6256338"/>
            <a:ext cx="32702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800" b="1" kern="1200">
          <a:solidFill>
            <a:schemeClr val="accent2"/>
          </a:solidFill>
          <a:latin typeface="+mj-lt"/>
          <a:ea typeface="+mj-ea"/>
          <a:cs typeface="+mj-cs"/>
        </a:defRPr>
      </a:lvl1pPr>
      <a:lvl2pPr algn="l" rtl="0" eaLnBrk="0" fontAlgn="base" hangingPunct="0">
        <a:spcBef>
          <a:spcPct val="0"/>
        </a:spcBef>
        <a:spcAft>
          <a:spcPct val="0"/>
        </a:spcAft>
        <a:defRPr sz="3800" b="1">
          <a:solidFill>
            <a:schemeClr val="accent2"/>
          </a:solidFill>
          <a:latin typeface="Verdana" panose="020B0604030504040204" pitchFamily="34" charset="0"/>
          <a:cs typeface="Arial" panose="020B0604020202020204" pitchFamily="34" charset="0"/>
        </a:defRPr>
      </a:lvl2pPr>
      <a:lvl3pPr algn="l" rtl="0" eaLnBrk="0" fontAlgn="base" hangingPunct="0">
        <a:spcBef>
          <a:spcPct val="0"/>
        </a:spcBef>
        <a:spcAft>
          <a:spcPct val="0"/>
        </a:spcAft>
        <a:defRPr sz="3800" b="1">
          <a:solidFill>
            <a:schemeClr val="accent2"/>
          </a:solidFill>
          <a:latin typeface="Verdana" panose="020B0604030504040204" pitchFamily="34" charset="0"/>
          <a:cs typeface="Arial" panose="020B0604020202020204" pitchFamily="34" charset="0"/>
        </a:defRPr>
      </a:lvl3pPr>
      <a:lvl4pPr algn="l" rtl="0" eaLnBrk="0" fontAlgn="base" hangingPunct="0">
        <a:spcBef>
          <a:spcPct val="0"/>
        </a:spcBef>
        <a:spcAft>
          <a:spcPct val="0"/>
        </a:spcAft>
        <a:defRPr sz="3800" b="1">
          <a:solidFill>
            <a:schemeClr val="accent2"/>
          </a:solidFill>
          <a:latin typeface="Verdana" panose="020B0604030504040204" pitchFamily="34" charset="0"/>
          <a:cs typeface="Arial" panose="020B0604020202020204" pitchFamily="34" charset="0"/>
        </a:defRPr>
      </a:lvl4pPr>
      <a:lvl5pPr algn="l" rtl="0" eaLnBrk="0" fontAlgn="base" hangingPunct="0">
        <a:spcBef>
          <a:spcPct val="0"/>
        </a:spcBef>
        <a:spcAft>
          <a:spcPct val="0"/>
        </a:spcAft>
        <a:defRPr sz="3800" b="1">
          <a:solidFill>
            <a:schemeClr val="accent2"/>
          </a:solidFill>
          <a:latin typeface="Verdana" panose="020B0604030504040204" pitchFamily="34" charset="0"/>
          <a:cs typeface="Arial" panose="020B0604020202020204" pitchFamily="34" charset="0"/>
        </a:defRPr>
      </a:lvl5pPr>
      <a:lvl6pPr marL="457200" algn="l" rtl="0" fontAlgn="base">
        <a:spcBef>
          <a:spcPct val="0"/>
        </a:spcBef>
        <a:spcAft>
          <a:spcPct val="0"/>
        </a:spcAft>
        <a:defRPr sz="3800" b="1">
          <a:solidFill>
            <a:schemeClr val="accent2"/>
          </a:solidFill>
          <a:latin typeface="Verdana" panose="020B0604030504040204" pitchFamily="34" charset="0"/>
          <a:cs typeface="Arial" panose="020B0604020202020204" pitchFamily="34" charset="0"/>
        </a:defRPr>
      </a:lvl6pPr>
      <a:lvl7pPr marL="914400" algn="l" rtl="0" fontAlgn="base">
        <a:spcBef>
          <a:spcPct val="0"/>
        </a:spcBef>
        <a:spcAft>
          <a:spcPct val="0"/>
        </a:spcAft>
        <a:defRPr sz="3800" b="1">
          <a:solidFill>
            <a:schemeClr val="accent2"/>
          </a:solidFill>
          <a:latin typeface="Verdana" panose="020B0604030504040204" pitchFamily="34" charset="0"/>
          <a:cs typeface="Arial" panose="020B0604020202020204" pitchFamily="34" charset="0"/>
        </a:defRPr>
      </a:lvl7pPr>
      <a:lvl8pPr marL="1371600" algn="l" rtl="0" fontAlgn="base">
        <a:spcBef>
          <a:spcPct val="0"/>
        </a:spcBef>
        <a:spcAft>
          <a:spcPct val="0"/>
        </a:spcAft>
        <a:defRPr sz="3800" b="1">
          <a:solidFill>
            <a:schemeClr val="accent2"/>
          </a:solidFill>
          <a:latin typeface="Verdana" panose="020B0604030504040204" pitchFamily="34" charset="0"/>
          <a:cs typeface="Arial" panose="020B0604020202020204" pitchFamily="34" charset="0"/>
        </a:defRPr>
      </a:lvl8pPr>
      <a:lvl9pPr marL="1828800" algn="l" rtl="0" fontAlgn="base">
        <a:spcBef>
          <a:spcPct val="0"/>
        </a:spcBef>
        <a:spcAft>
          <a:spcPct val="0"/>
        </a:spcAft>
        <a:defRPr sz="3800" b="1">
          <a:solidFill>
            <a:schemeClr val="accent2"/>
          </a:solidFill>
          <a:latin typeface="Verdana" panose="020B0604030504040204" pitchFamily="34" charset="0"/>
          <a:cs typeface="Arial" panose="020B0604020202020204"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409FCD-AD64-406B-A164-DD73D9A5888A}"/>
              </a:ext>
            </a:extLst>
          </p:cNvPr>
          <p:cNvSpPr>
            <a:spLocks noGrp="1" noChangeArrowheads="1"/>
          </p:cNvSpPr>
          <p:nvPr>
            <p:ph type="ctrTitle"/>
          </p:nvPr>
        </p:nvSpPr>
        <p:spPr/>
        <p:txBody>
          <a:bodyPr/>
          <a:lstStyle/>
          <a:p>
            <a:pPr eaLnBrk="1" hangingPunct="1"/>
            <a:r>
              <a:rPr lang="nl-NL" altLang="en-US"/>
              <a:t>Models you can count on</a:t>
            </a:r>
          </a:p>
        </p:txBody>
      </p:sp>
      <p:sp>
        <p:nvSpPr>
          <p:cNvPr id="5123" name="Rectangle 3">
            <a:extLst>
              <a:ext uri="{FF2B5EF4-FFF2-40B4-BE49-F238E27FC236}">
                <a16:creationId xmlns:a16="http://schemas.microsoft.com/office/drawing/2014/main" id="{CFC5BA7B-5862-4FFF-9366-52F0E04A57E1}"/>
              </a:ext>
            </a:extLst>
          </p:cNvPr>
          <p:cNvSpPr>
            <a:spLocks noGrp="1" noChangeArrowheads="1"/>
          </p:cNvSpPr>
          <p:nvPr>
            <p:ph type="subTitle" idx="1"/>
          </p:nvPr>
        </p:nvSpPr>
        <p:spPr>
          <a:xfrm>
            <a:off x="684213" y="3429000"/>
            <a:ext cx="7802562" cy="1600200"/>
          </a:xfrm>
        </p:spPr>
        <p:txBody>
          <a:bodyPr/>
          <a:lstStyle/>
          <a:p>
            <a:pPr eaLnBrk="1" hangingPunct="1"/>
            <a:r>
              <a:rPr lang="nl-NL" altLang="en-US"/>
              <a:t>Mieke Abels</a:t>
            </a:r>
          </a:p>
          <a:p>
            <a:pPr eaLnBrk="1" hangingPunct="1"/>
            <a:r>
              <a:rPr lang="nl-NL" altLang="en-US"/>
              <a:t>mieke@fi.uu.nl</a:t>
            </a:r>
          </a:p>
        </p:txBody>
      </p:sp>
      <p:pic>
        <p:nvPicPr>
          <p:cNvPr id="5124" name="Picture 6" descr="menu_background19_math_en">
            <a:extLst>
              <a:ext uri="{FF2B5EF4-FFF2-40B4-BE49-F238E27FC236}">
                <a16:creationId xmlns:a16="http://schemas.microsoft.com/office/drawing/2014/main" id="{B6D5BF33-4C05-40DC-B23A-35057C4286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57900"/>
            <a:ext cx="9144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6FE9B94-BD8F-44D5-A5F2-491C6FF407F7}"/>
              </a:ext>
            </a:extLst>
          </p:cNvPr>
          <p:cNvSpPr>
            <a:spLocks noGrp="1" noChangeArrowheads="1"/>
          </p:cNvSpPr>
          <p:nvPr>
            <p:ph type="title"/>
          </p:nvPr>
        </p:nvSpPr>
        <p:spPr/>
        <p:txBody>
          <a:bodyPr/>
          <a:lstStyle/>
          <a:p>
            <a:pPr eaLnBrk="1" hangingPunct="1"/>
            <a:r>
              <a:rPr lang="en-US" altLang="en-US"/>
              <a:t>A double number line</a:t>
            </a:r>
          </a:p>
        </p:txBody>
      </p:sp>
      <p:sp>
        <p:nvSpPr>
          <p:cNvPr id="20483" name="Rectangle 3">
            <a:extLst>
              <a:ext uri="{FF2B5EF4-FFF2-40B4-BE49-F238E27FC236}">
                <a16:creationId xmlns:a16="http://schemas.microsoft.com/office/drawing/2014/main" id="{EFF81FDA-CECA-4F40-A3C0-2E55A1E46424}"/>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n-US"/>
              <a:t>The sale price for </a:t>
            </a:r>
          </a:p>
          <a:p>
            <a:pPr eaLnBrk="1" hangingPunct="1">
              <a:buFont typeface="Wingdings" panose="05000000000000000000" pitchFamily="2" charset="2"/>
              <a:buNone/>
            </a:pPr>
            <a:r>
              <a:rPr lang="en-US" altLang="en-US"/>
              <a:t>grapes is $1.89 </a:t>
            </a:r>
          </a:p>
          <a:p>
            <a:pPr eaLnBrk="1" hangingPunct="1">
              <a:buFont typeface="Wingdings" panose="05000000000000000000" pitchFamily="2" charset="2"/>
              <a:buNone/>
            </a:pPr>
            <a:r>
              <a:rPr lang="en-US" altLang="en-US"/>
              <a:t>per kilogram.</a:t>
            </a:r>
          </a:p>
        </p:txBody>
      </p:sp>
      <p:pic>
        <p:nvPicPr>
          <p:cNvPr id="20484" name="Picture 4" descr="grapes">
            <a:extLst>
              <a:ext uri="{FF2B5EF4-FFF2-40B4-BE49-F238E27FC236}">
                <a16:creationId xmlns:a16="http://schemas.microsoft.com/office/drawing/2014/main" id="{ECDAEE2E-DE51-464F-B2DC-771DE10A7D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0137" y="1657747"/>
            <a:ext cx="3128428" cy="354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78D261C3-44AD-4DBD-9394-9C66239221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556" y="5214938"/>
            <a:ext cx="7037387"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931FE-5085-4FB0-999B-A06CDBBC6210}"/>
              </a:ext>
            </a:extLst>
          </p:cNvPr>
          <p:cNvSpPr>
            <a:spLocks noGrp="1"/>
          </p:cNvSpPr>
          <p:nvPr>
            <p:ph type="title"/>
          </p:nvPr>
        </p:nvSpPr>
        <p:spPr/>
        <p:txBody>
          <a:bodyPr/>
          <a:lstStyle/>
          <a:p>
            <a:r>
              <a:rPr lang="en-US" dirty="0"/>
              <a:t>Double number line or ratio table</a:t>
            </a:r>
          </a:p>
        </p:txBody>
      </p:sp>
      <p:sp>
        <p:nvSpPr>
          <p:cNvPr id="3" name="Content Placeholder 2">
            <a:extLst>
              <a:ext uri="{FF2B5EF4-FFF2-40B4-BE49-F238E27FC236}">
                <a16:creationId xmlns:a16="http://schemas.microsoft.com/office/drawing/2014/main" id="{E4CD8DAC-C132-493E-87BD-ECD6665E752A}"/>
              </a:ext>
            </a:extLst>
          </p:cNvPr>
          <p:cNvSpPr>
            <a:spLocks noGrp="1"/>
          </p:cNvSpPr>
          <p:nvPr>
            <p:ph idx="1"/>
          </p:nvPr>
        </p:nvSpPr>
        <p:spPr/>
        <p:txBody>
          <a:bodyPr/>
          <a:lstStyle/>
          <a:p>
            <a:endParaRPr lang="en-US" dirty="0"/>
          </a:p>
        </p:txBody>
      </p:sp>
      <p:pic>
        <p:nvPicPr>
          <p:cNvPr id="6" name="Picture 5">
            <a:extLst>
              <a:ext uri="{FF2B5EF4-FFF2-40B4-BE49-F238E27FC236}">
                <a16:creationId xmlns:a16="http://schemas.microsoft.com/office/drawing/2014/main" id="{B09B2220-14F3-46ED-A91E-1847F92B03A4}"/>
              </a:ext>
            </a:extLst>
          </p:cNvPr>
          <p:cNvPicPr>
            <a:picLocks noChangeAspect="1"/>
          </p:cNvPicPr>
          <p:nvPr/>
        </p:nvPicPr>
        <p:blipFill>
          <a:blip r:embed="rId3"/>
          <a:stretch>
            <a:fillRect/>
          </a:stretch>
        </p:blipFill>
        <p:spPr>
          <a:xfrm>
            <a:off x="1303907" y="2948296"/>
            <a:ext cx="6529908" cy="1753401"/>
          </a:xfrm>
          <a:prstGeom prst="rect">
            <a:avLst/>
          </a:prstGeom>
        </p:spPr>
      </p:pic>
      <p:pic>
        <p:nvPicPr>
          <p:cNvPr id="7" name="Picture 6">
            <a:extLst>
              <a:ext uri="{FF2B5EF4-FFF2-40B4-BE49-F238E27FC236}">
                <a16:creationId xmlns:a16="http://schemas.microsoft.com/office/drawing/2014/main" id="{F93B1C81-CB3E-4670-8538-90E3A58FACD7}"/>
              </a:ext>
            </a:extLst>
          </p:cNvPr>
          <p:cNvPicPr>
            <a:picLocks noChangeAspect="1"/>
          </p:cNvPicPr>
          <p:nvPr/>
        </p:nvPicPr>
        <p:blipFill rotWithShape="1">
          <a:blip r:embed="rId4"/>
          <a:srcRect t="29614"/>
          <a:stretch/>
        </p:blipFill>
        <p:spPr>
          <a:xfrm>
            <a:off x="-987840" y="5157192"/>
            <a:ext cx="8806871" cy="1396008"/>
          </a:xfrm>
          <a:prstGeom prst="rect">
            <a:avLst/>
          </a:prstGeom>
        </p:spPr>
      </p:pic>
    </p:spTree>
    <p:extLst>
      <p:ext uri="{BB962C8B-B14F-4D97-AF65-F5344CB8AC3E}">
        <p14:creationId xmlns:p14="http://schemas.microsoft.com/office/powerpoint/2010/main" val="383257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r>
              <a:rPr lang="en-GB" dirty="0"/>
              <a:t>Mathematizing</a:t>
            </a:r>
          </a:p>
        </p:txBody>
      </p:sp>
      <p:grpSp>
        <p:nvGrpSpPr>
          <p:cNvPr id="44035" name="Group 21"/>
          <p:cNvGrpSpPr>
            <a:grpSpLocks/>
          </p:cNvGrpSpPr>
          <p:nvPr/>
        </p:nvGrpSpPr>
        <p:grpSpPr bwMode="auto">
          <a:xfrm>
            <a:off x="166688" y="4473575"/>
            <a:ext cx="3095625" cy="1079500"/>
            <a:chOff x="166688" y="4473575"/>
            <a:chExt cx="3095625" cy="1079500"/>
          </a:xfrm>
        </p:grpSpPr>
        <p:sp>
          <p:nvSpPr>
            <p:cNvPr id="281604" name="AutoShape 5"/>
            <p:cNvSpPr>
              <a:spLocks noChangeArrowheads="1"/>
            </p:cNvSpPr>
            <p:nvPr/>
          </p:nvSpPr>
          <p:spPr bwMode="auto">
            <a:xfrm>
              <a:off x="166688" y="4473575"/>
              <a:ext cx="3095625" cy="1079500"/>
            </a:xfrm>
            <a:prstGeom prst="roundRect">
              <a:avLst>
                <a:gd name="adj" fmla="val 16667"/>
              </a:avLst>
            </a:prstGeom>
            <a:noFill/>
            <a:ln w="38100">
              <a:solidFill>
                <a:schemeClr val="accent1">
                  <a:lumMod val="75000"/>
                </a:schemeClr>
              </a:solidFill>
              <a:round/>
              <a:headEnd/>
              <a:tailEnd/>
            </a:ln>
          </p:spPr>
          <p:txBody>
            <a:bodyPr wrap="none" anchor="ctr"/>
            <a:lstStyle/>
            <a:p>
              <a:pPr>
                <a:defRPr/>
              </a:pPr>
              <a:endParaRPr lang="nl-NL">
                <a:latin typeface="Arial" charset="0"/>
                <a:ea typeface="ＭＳ Ｐゴシック" pitchFamily="20" charset="-128"/>
              </a:endParaRPr>
            </a:p>
          </p:txBody>
        </p:sp>
        <p:sp>
          <p:nvSpPr>
            <p:cNvPr id="281605" name="Text Box 6"/>
            <p:cNvSpPr txBox="1">
              <a:spLocks noChangeArrowheads="1"/>
            </p:cNvSpPr>
            <p:nvPr/>
          </p:nvSpPr>
          <p:spPr bwMode="auto">
            <a:xfrm>
              <a:off x="591005" y="4803775"/>
              <a:ext cx="2158090" cy="400110"/>
            </a:xfrm>
            <a:prstGeom prst="rect">
              <a:avLst/>
            </a:prstGeom>
            <a:noFill/>
            <a:ln w="9525">
              <a:noFill/>
              <a:miter lim="800000"/>
              <a:headEnd/>
              <a:tailEnd/>
            </a:ln>
          </p:spPr>
          <p:txBody>
            <a:bodyPr wrap="none">
              <a:spAutoFit/>
            </a:bodyPr>
            <a:lstStyle/>
            <a:p>
              <a:pPr>
                <a:buNone/>
                <a:defRPr/>
              </a:pPr>
              <a:r>
                <a:rPr lang="de-DE" sz="2000" dirty="0">
                  <a:latin typeface="+mj-lt"/>
                  <a:ea typeface="ＭＳ Ｐゴシック" pitchFamily="20" charset="-128"/>
                </a:rPr>
                <a:t>‘Realistic</a:t>
              </a:r>
              <a:r>
                <a:rPr lang="nl-NL" sz="2000" dirty="0">
                  <a:latin typeface="+mj-lt"/>
                  <a:ea typeface="ＭＳ Ｐゴシック" pitchFamily="20" charset="-128"/>
                </a:rPr>
                <a:t>’ </a:t>
              </a:r>
              <a:r>
                <a:rPr lang="de-DE" sz="2000" dirty="0">
                  <a:latin typeface="+mj-lt"/>
                  <a:ea typeface="ＭＳ Ｐゴシック" pitchFamily="20" charset="-128"/>
                </a:rPr>
                <a:t>context</a:t>
              </a:r>
            </a:p>
          </p:txBody>
        </p:sp>
      </p:grpSp>
      <p:sp>
        <p:nvSpPr>
          <p:cNvPr id="281607" name="AutoShape 9"/>
          <p:cNvSpPr>
            <a:spLocks noChangeArrowheads="1"/>
          </p:cNvSpPr>
          <p:nvPr/>
        </p:nvSpPr>
        <p:spPr bwMode="auto">
          <a:xfrm>
            <a:off x="5260975" y="4473575"/>
            <a:ext cx="3095625" cy="1079500"/>
          </a:xfrm>
          <a:prstGeom prst="roundRect">
            <a:avLst>
              <a:gd name="adj" fmla="val 16667"/>
            </a:avLst>
          </a:prstGeom>
          <a:noFill/>
          <a:ln w="38100">
            <a:solidFill>
              <a:schemeClr val="accent1">
                <a:lumMod val="75000"/>
              </a:schemeClr>
            </a:solidFill>
            <a:round/>
            <a:headEnd/>
            <a:tailEnd/>
          </a:ln>
        </p:spPr>
        <p:txBody>
          <a:bodyPr wrap="none" anchor="ctr"/>
          <a:lstStyle/>
          <a:p>
            <a:pPr>
              <a:defRPr/>
            </a:pPr>
            <a:endParaRPr lang="nl-NL">
              <a:latin typeface="+mj-lt"/>
              <a:ea typeface="ＭＳ Ｐゴシック" pitchFamily="20" charset="-128"/>
            </a:endParaRPr>
          </a:p>
        </p:txBody>
      </p:sp>
      <p:sp>
        <p:nvSpPr>
          <p:cNvPr id="281608" name="Text Box 10"/>
          <p:cNvSpPr txBox="1">
            <a:spLocks noChangeArrowheads="1"/>
          </p:cNvSpPr>
          <p:nvPr/>
        </p:nvSpPr>
        <p:spPr bwMode="auto">
          <a:xfrm>
            <a:off x="5572681" y="4803775"/>
            <a:ext cx="2478564" cy="400110"/>
          </a:xfrm>
          <a:prstGeom prst="rect">
            <a:avLst/>
          </a:prstGeom>
          <a:noFill/>
          <a:ln w="9525">
            <a:noFill/>
            <a:miter lim="800000"/>
            <a:headEnd/>
            <a:tailEnd/>
          </a:ln>
        </p:spPr>
        <p:txBody>
          <a:bodyPr wrap="none">
            <a:spAutoFit/>
          </a:bodyPr>
          <a:lstStyle/>
          <a:p>
            <a:pPr>
              <a:buNone/>
              <a:defRPr/>
            </a:pPr>
            <a:r>
              <a:rPr lang="de-DE" sz="2000" dirty="0">
                <a:latin typeface="+mj-lt"/>
                <a:ea typeface="ＭＳ Ｐゴシック" pitchFamily="20" charset="-128"/>
              </a:rPr>
              <a:t>Mathematical model</a:t>
            </a:r>
          </a:p>
        </p:txBody>
      </p:sp>
      <p:grpSp>
        <p:nvGrpSpPr>
          <p:cNvPr id="44038" name="Group 13"/>
          <p:cNvGrpSpPr>
            <a:grpSpLocks/>
          </p:cNvGrpSpPr>
          <p:nvPr/>
        </p:nvGrpSpPr>
        <p:grpSpPr bwMode="auto">
          <a:xfrm>
            <a:off x="3475038" y="4948238"/>
            <a:ext cx="1598612" cy="244475"/>
            <a:chOff x="2417" y="3321"/>
            <a:chExt cx="1007" cy="154"/>
          </a:xfrm>
        </p:grpSpPr>
        <p:sp>
          <p:nvSpPr>
            <p:cNvPr id="281610" name="Line 11"/>
            <p:cNvSpPr>
              <a:spLocks noChangeShapeType="1"/>
            </p:cNvSpPr>
            <p:nvPr/>
          </p:nvSpPr>
          <p:spPr bwMode="auto">
            <a:xfrm>
              <a:off x="2426" y="3475"/>
              <a:ext cx="998" cy="0"/>
            </a:xfrm>
            <a:prstGeom prst="line">
              <a:avLst/>
            </a:prstGeom>
            <a:noFill/>
            <a:ln w="76200">
              <a:solidFill>
                <a:schemeClr val="accent1">
                  <a:lumMod val="75000"/>
                </a:schemeClr>
              </a:solidFill>
              <a:round/>
              <a:headEnd/>
              <a:tailEnd type="triangle" w="med" len="med"/>
            </a:ln>
          </p:spPr>
          <p:txBody>
            <a:bodyPr/>
            <a:lstStyle/>
            <a:p>
              <a:pPr>
                <a:defRPr/>
              </a:pPr>
              <a:endParaRPr lang="en-US">
                <a:latin typeface="+mj-lt"/>
                <a:ea typeface="ＭＳ Ｐゴシック" pitchFamily="20" charset="-128"/>
              </a:endParaRPr>
            </a:p>
          </p:txBody>
        </p:sp>
        <p:sp>
          <p:nvSpPr>
            <p:cNvPr id="281611" name="Line 12"/>
            <p:cNvSpPr>
              <a:spLocks noChangeShapeType="1"/>
            </p:cNvSpPr>
            <p:nvPr/>
          </p:nvSpPr>
          <p:spPr bwMode="auto">
            <a:xfrm flipH="1">
              <a:off x="2417" y="3321"/>
              <a:ext cx="998" cy="0"/>
            </a:xfrm>
            <a:prstGeom prst="line">
              <a:avLst/>
            </a:prstGeom>
            <a:noFill/>
            <a:ln w="76200">
              <a:solidFill>
                <a:schemeClr val="accent1">
                  <a:lumMod val="75000"/>
                </a:schemeClr>
              </a:solidFill>
              <a:round/>
              <a:headEnd/>
              <a:tailEnd type="triangle" w="med" len="med"/>
            </a:ln>
          </p:spPr>
          <p:txBody>
            <a:bodyPr/>
            <a:lstStyle/>
            <a:p>
              <a:pPr>
                <a:defRPr/>
              </a:pPr>
              <a:endParaRPr lang="en-US">
                <a:latin typeface="+mj-lt"/>
                <a:ea typeface="ＭＳ Ｐゴシック" pitchFamily="20" charset="-128"/>
              </a:endParaRPr>
            </a:p>
          </p:txBody>
        </p:sp>
      </p:grpSp>
      <p:sp>
        <p:nvSpPr>
          <p:cNvPr id="281613" name="AutoShape 16"/>
          <p:cNvSpPr>
            <a:spLocks noChangeArrowheads="1"/>
          </p:cNvSpPr>
          <p:nvPr/>
        </p:nvSpPr>
        <p:spPr bwMode="auto">
          <a:xfrm>
            <a:off x="5260975" y="1638300"/>
            <a:ext cx="3095625" cy="1079500"/>
          </a:xfrm>
          <a:prstGeom prst="roundRect">
            <a:avLst>
              <a:gd name="adj" fmla="val 16667"/>
            </a:avLst>
          </a:prstGeom>
          <a:noFill/>
          <a:ln w="38100">
            <a:solidFill>
              <a:schemeClr val="accent1">
                <a:lumMod val="75000"/>
              </a:schemeClr>
            </a:solidFill>
            <a:round/>
            <a:headEnd/>
            <a:tailEnd/>
          </a:ln>
        </p:spPr>
        <p:txBody>
          <a:bodyPr wrap="none" anchor="ctr"/>
          <a:lstStyle/>
          <a:p>
            <a:pPr>
              <a:defRPr/>
            </a:pPr>
            <a:endParaRPr lang="nl-NL">
              <a:latin typeface="+mj-lt"/>
              <a:ea typeface="ＭＳ Ｐゴシック" pitchFamily="20" charset="-128"/>
            </a:endParaRPr>
          </a:p>
        </p:txBody>
      </p:sp>
      <p:sp>
        <p:nvSpPr>
          <p:cNvPr id="281614" name="Text Box 17"/>
          <p:cNvSpPr txBox="1">
            <a:spLocks noChangeArrowheads="1"/>
          </p:cNvSpPr>
          <p:nvPr/>
        </p:nvSpPr>
        <p:spPr bwMode="auto">
          <a:xfrm>
            <a:off x="5494796" y="1827213"/>
            <a:ext cx="2662908" cy="707886"/>
          </a:xfrm>
          <a:prstGeom prst="rect">
            <a:avLst/>
          </a:prstGeom>
          <a:noFill/>
          <a:ln w="9525">
            <a:noFill/>
            <a:miter lim="800000"/>
            <a:headEnd/>
            <a:tailEnd/>
          </a:ln>
        </p:spPr>
        <p:txBody>
          <a:bodyPr wrap="none">
            <a:spAutoFit/>
          </a:bodyPr>
          <a:lstStyle/>
          <a:p>
            <a:pPr>
              <a:buNone/>
              <a:defRPr/>
            </a:pPr>
            <a:r>
              <a:rPr lang="de-DE" sz="2000" dirty="0">
                <a:latin typeface="+mj-lt"/>
                <a:ea typeface="ＭＳ Ｐゴシック" pitchFamily="20" charset="-128"/>
              </a:rPr>
              <a:t>Mathematical objects,</a:t>
            </a:r>
          </a:p>
          <a:p>
            <a:pPr>
              <a:buNone/>
              <a:defRPr/>
            </a:pPr>
            <a:r>
              <a:rPr lang="de-DE" sz="2000" dirty="0">
                <a:latin typeface="+mj-lt"/>
                <a:ea typeface="ＭＳ Ｐゴシック" pitchFamily="20" charset="-128"/>
              </a:rPr>
              <a:t>structures, methods</a:t>
            </a:r>
          </a:p>
        </p:txBody>
      </p:sp>
      <p:grpSp>
        <p:nvGrpSpPr>
          <p:cNvPr id="44041" name="Group 19"/>
          <p:cNvGrpSpPr>
            <a:grpSpLocks/>
          </p:cNvGrpSpPr>
          <p:nvPr/>
        </p:nvGrpSpPr>
        <p:grpSpPr bwMode="auto">
          <a:xfrm rot="-5400000">
            <a:off x="5577681" y="3509169"/>
            <a:ext cx="1598613" cy="244475"/>
            <a:chOff x="2417" y="3321"/>
            <a:chExt cx="1007" cy="154"/>
          </a:xfrm>
        </p:grpSpPr>
        <p:sp>
          <p:nvSpPr>
            <p:cNvPr id="281616" name="Line 20"/>
            <p:cNvSpPr>
              <a:spLocks noChangeShapeType="1"/>
            </p:cNvSpPr>
            <p:nvPr/>
          </p:nvSpPr>
          <p:spPr bwMode="auto">
            <a:xfrm>
              <a:off x="2396" y="3475"/>
              <a:ext cx="998" cy="0"/>
            </a:xfrm>
            <a:prstGeom prst="line">
              <a:avLst/>
            </a:prstGeom>
            <a:noFill/>
            <a:ln w="76200">
              <a:solidFill>
                <a:schemeClr val="accent1">
                  <a:lumMod val="75000"/>
                </a:schemeClr>
              </a:solidFill>
              <a:round/>
              <a:headEnd/>
              <a:tailEnd type="triangle" w="med" len="med"/>
            </a:ln>
          </p:spPr>
          <p:txBody>
            <a:bodyPr/>
            <a:lstStyle/>
            <a:p>
              <a:pPr>
                <a:defRPr/>
              </a:pPr>
              <a:endParaRPr lang="en-US">
                <a:latin typeface="+mj-lt"/>
                <a:ea typeface="ＭＳ Ｐゴシック" pitchFamily="20" charset="-128"/>
              </a:endParaRPr>
            </a:p>
          </p:txBody>
        </p:sp>
        <p:sp>
          <p:nvSpPr>
            <p:cNvPr id="281617" name="Line 21"/>
            <p:cNvSpPr>
              <a:spLocks noChangeShapeType="1"/>
            </p:cNvSpPr>
            <p:nvPr/>
          </p:nvSpPr>
          <p:spPr bwMode="auto">
            <a:xfrm flipH="1">
              <a:off x="2387" y="3321"/>
              <a:ext cx="998" cy="0"/>
            </a:xfrm>
            <a:prstGeom prst="line">
              <a:avLst/>
            </a:prstGeom>
            <a:noFill/>
            <a:ln w="76200">
              <a:solidFill>
                <a:schemeClr val="accent1">
                  <a:lumMod val="75000"/>
                </a:schemeClr>
              </a:solidFill>
              <a:round/>
              <a:headEnd/>
              <a:tailEnd type="triangle" w="med" len="med"/>
            </a:ln>
          </p:spPr>
          <p:txBody>
            <a:bodyPr/>
            <a:lstStyle/>
            <a:p>
              <a:pPr>
                <a:defRPr/>
              </a:pPr>
              <a:endParaRPr lang="en-US">
                <a:latin typeface="+mj-lt"/>
                <a:ea typeface="ＭＳ Ｐゴシック" pitchFamily="20" charset="-128"/>
              </a:endParaRPr>
            </a:p>
          </p:txBody>
        </p:sp>
      </p:grpSp>
      <p:sp>
        <p:nvSpPr>
          <p:cNvPr id="281618" name="Text Box 22"/>
          <p:cNvSpPr txBox="1">
            <a:spLocks noChangeArrowheads="1"/>
          </p:cNvSpPr>
          <p:nvPr/>
        </p:nvSpPr>
        <p:spPr bwMode="auto">
          <a:xfrm>
            <a:off x="2052765" y="5637213"/>
            <a:ext cx="3331361" cy="400110"/>
          </a:xfrm>
          <a:prstGeom prst="rect">
            <a:avLst/>
          </a:prstGeom>
          <a:noFill/>
          <a:ln w="9525">
            <a:noFill/>
            <a:miter lim="800000"/>
            <a:headEnd/>
            <a:tailEnd/>
          </a:ln>
        </p:spPr>
        <p:txBody>
          <a:bodyPr wrap="none">
            <a:spAutoFit/>
          </a:bodyPr>
          <a:lstStyle/>
          <a:p>
            <a:pPr>
              <a:buNone/>
              <a:defRPr/>
            </a:pPr>
            <a:r>
              <a:rPr lang="de-DE" sz="2000" i="1" dirty="0">
                <a:latin typeface="+mj-lt"/>
                <a:ea typeface="ＭＳ Ｐゴシック" pitchFamily="20" charset="-128"/>
              </a:rPr>
              <a:t>Horizontal </a:t>
            </a:r>
            <a:r>
              <a:rPr lang="en-GB" sz="2000" i="1" dirty="0">
                <a:latin typeface="Verdana" pitchFamily="34" charset="0"/>
              </a:rPr>
              <a:t>mathematizing</a:t>
            </a:r>
            <a:endParaRPr lang="de-DE" sz="2000" i="1" dirty="0">
              <a:latin typeface="+mj-lt"/>
              <a:ea typeface="ＭＳ Ｐゴシック" pitchFamily="20" charset="-128"/>
            </a:endParaRPr>
          </a:p>
        </p:txBody>
      </p:sp>
      <p:sp>
        <p:nvSpPr>
          <p:cNvPr id="281619" name="Text Box 23"/>
          <p:cNvSpPr txBox="1">
            <a:spLocks noChangeArrowheads="1"/>
          </p:cNvSpPr>
          <p:nvPr/>
        </p:nvSpPr>
        <p:spPr bwMode="auto">
          <a:xfrm>
            <a:off x="3711700" y="4457700"/>
            <a:ext cx="1234825" cy="400110"/>
          </a:xfrm>
          <a:prstGeom prst="rect">
            <a:avLst/>
          </a:prstGeom>
          <a:noFill/>
          <a:ln w="9525">
            <a:noFill/>
            <a:miter lim="800000"/>
            <a:headEnd/>
            <a:tailEnd/>
          </a:ln>
        </p:spPr>
        <p:txBody>
          <a:bodyPr wrap="none">
            <a:spAutoFit/>
          </a:bodyPr>
          <a:lstStyle/>
          <a:p>
            <a:pPr>
              <a:buNone/>
              <a:defRPr/>
            </a:pPr>
            <a:r>
              <a:rPr lang="de-DE" altLang="zh-CN" sz="2000" i="1" dirty="0">
                <a:latin typeface="+mj-lt"/>
                <a:ea typeface="SimSun"/>
                <a:cs typeface="SimSun"/>
              </a:rPr>
              <a:t>Translate</a:t>
            </a:r>
            <a:endParaRPr lang="de-DE" sz="2000" i="1" dirty="0">
              <a:latin typeface="+mj-lt"/>
              <a:ea typeface="SimSun"/>
              <a:cs typeface="SimSun"/>
            </a:endParaRPr>
          </a:p>
        </p:txBody>
      </p:sp>
      <p:sp>
        <p:nvSpPr>
          <p:cNvPr id="44044" name="Text Box 24"/>
          <p:cNvSpPr txBox="1">
            <a:spLocks noChangeArrowheads="1"/>
          </p:cNvSpPr>
          <p:nvPr/>
        </p:nvSpPr>
        <p:spPr bwMode="auto">
          <a:xfrm>
            <a:off x="6711137" y="3248025"/>
            <a:ext cx="21050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None/>
            </a:pPr>
            <a:r>
              <a:rPr lang="en-GB" sz="2000" i="1" dirty="0">
                <a:latin typeface="Verdana" pitchFamily="34" charset="0"/>
              </a:rPr>
              <a:t>Vertical  </a:t>
            </a:r>
          </a:p>
          <a:p>
            <a:pPr>
              <a:buNone/>
            </a:pPr>
            <a:r>
              <a:rPr lang="en-GB" sz="2000" i="1" dirty="0">
                <a:latin typeface="Verdana" pitchFamily="34" charset="0"/>
              </a:rPr>
              <a:t>mathematizing</a:t>
            </a:r>
          </a:p>
        </p:txBody>
      </p:sp>
      <p:sp>
        <p:nvSpPr>
          <p:cNvPr id="281621" name="Text Box 25"/>
          <p:cNvSpPr txBox="1">
            <a:spLocks noChangeArrowheads="1"/>
          </p:cNvSpPr>
          <p:nvPr/>
        </p:nvSpPr>
        <p:spPr bwMode="auto">
          <a:xfrm>
            <a:off x="4940262" y="3392488"/>
            <a:ext cx="1124026" cy="400110"/>
          </a:xfrm>
          <a:prstGeom prst="rect">
            <a:avLst/>
          </a:prstGeom>
          <a:noFill/>
          <a:ln w="9525">
            <a:noFill/>
            <a:miter lim="800000"/>
            <a:headEnd/>
            <a:tailEnd/>
          </a:ln>
        </p:spPr>
        <p:txBody>
          <a:bodyPr wrap="none">
            <a:spAutoFit/>
          </a:bodyPr>
          <a:lstStyle/>
          <a:p>
            <a:pPr>
              <a:buNone/>
              <a:defRPr/>
            </a:pPr>
            <a:r>
              <a:rPr lang="de-DE" altLang="zh-CN" sz="2000" i="1" dirty="0">
                <a:latin typeface="+mj-lt"/>
                <a:ea typeface="ＭＳ Ｐゴシック" pitchFamily="20" charset="-128"/>
              </a:rPr>
              <a:t>Abstract</a:t>
            </a:r>
            <a:endParaRPr lang="de-DE" sz="2000" i="1" dirty="0">
              <a:latin typeface="+mj-lt"/>
              <a:ea typeface="ＭＳ Ｐゴシック" pitchFamily="20" charset="-128"/>
            </a:endParaRPr>
          </a:p>
        </p:txBody>
      </p:sp>
      <p:sp>
        <p:nvSpPr>
          <p:cNvPr id="2" name="TextBox 1"/>
          <p:cNvSpPr txBox="1"/>
          <p:nvPr/>
        </p:nvSpPr>
        <p:spPr>
          <a:xfrm>
            <a:off x="154189" y="3955911"/>
            <a:ext cx="184731" cy="461665"/>
          </a:xfrm>
          <a:prstGeom prst="rect">
            <a:avLst/>
          </a:prstGeom>
          <a:solidFill>
            <a:schemeClr val="bg1"/>
          </a:solidFill>
        </p:spPr>
        <p:txBody>
          <a:bodyPr wrap="none" rtlCol="0">
            <a:spAutoFit/>
          </a:bodyPr>
          <a:lstStyle/>
          <a:p>
            <a:pPr>
              <a:buNone/>
            </a:pPr>
            <a:endParaRPr lang="en-GB" sz="2400" dirty="0">
              <a:solidFill>
                <a:schemeClr val="accent4">
                  <a:lumMod val="10000"/>
                </a:schemeClr>
              </a:solidFill>
            </a:endParaRPr>
          </a:p>
        </p:txBody>
      </p:sp>
      <p:sp>
        <p:nvSpPr>
          <p:cNvPr id="31" name="TextBox 30">
            <a:extLst>
              <a:ext uri="{FF2B5EF4-FFF2-40B4-BE49-F238E27FC236}">
                <a16:creationId xmlns:a16="http://schemas.microsoft.com/office/drawing/2014/main" id="{D986E837-F84B-462A-BA54-A1B06C9AF04B}"/>
              </a:ext>
            </a:extLst>
          </p:cNvPr>
          <p:cNvSpPr txBox="1"/>
          <p:nvPr/>
        </p:nvSpPr>
        <p:spPr>
          <a:xfrm>
            <a:off x="498389" y="3992920"/>
            <a:ext cx="2158074" cy="461665"/>
          </a:xfrm>
          <a:prstGeom prst="rect">
            <a:avLst/>
          </a:prstGeom>
          <a:solidFill>
            <a:srgbClr val="99CCFF"/>
          </a:solidFill>
        </p:spPr>
        <p:txBody>
          <a:bodyPr wrap="square" rtlCol="0">
            <a:spAutoFit/>
          </a:bodyPr>
          <a:lstStyle/>
          <a:p>
            <a:r>
              <a:rPr lang="en-US" sz="2400" dirty="0"/>
              <a:t>7 Mile Beach</a:t>
            </a:r>
          </a:p>
        </p:txBody>
      </p:sp>
      <p:pic>
        <p:nvPicPr>
          <p:cNvPr id="4" name="Picture 3">
            <a:extLst>
              <a:ext uri="{FF2B5EF4-FFF2-40B4-BE49-F238E27FC236}">
                <a16:creationId xmlns:a16="http://schemas.microsoft.com/office/drawing/2014/main" id="{4B1F8FEC-8323-4CDC-BFB3-7F1989092DA2}"/>
              </a:ext>
            </a:extLst>
          </p:cNvPr>
          <p:cNvPicPr>
            <a:picLocks noChangeAspect="1"/>
          </p:cNvPicPr>
          <p:nvPr/>
        </p:nvPicPr>
        <p:blipFill>
          <a:blip r:embed="rId3"/>
          <a:stretch>
            <a:fillRect/>
          </a:stretch>
        </p:blipFill>
        <p:spPr>
          <a:xfrm>
            <a:off x="6138517" y="5540924"/>
            <a:ext cx="1600225" cy="659352"/>
          </a:xfrm>
          <a:prstGeom prst="rect">
            <a:avLst/>
          </a:prstGeom>
        </p:spPr>
      </p:pic>
      <p:pic>
        <p:nvPicPr>
          <p:cNvPr id="6" name="Picture 5">
            <a:extLst>
              <a:ext uri="{FF2B5EF4-FFF2-40B4-BE49-F238E27FC236}">
                <a16:creationId xmlns:a16="http://schemas.microsoft.com/office/drawing/2014/main" id="{590535B9-9A62-4F13-8109-E75350D98812}"/>
              </a:ext>
            </a:extLst>
          </p:cNvPr>
          <p:cNvPicPr>
            <a:picLocks noChangeAspect="1"/>
          </p:cNvPicPr>
          <p:nvPr/>
        </p:nvPicPr>
        <p:blipFill>
          <a:blip r:embed="rId4"/>
          <a:stretch>
            <a:fillRect/>
          </a:stretch>
        </p:blipFill>
        <p:spPr>
          <a:xfrm>
            <a:off x="3656054" y="6081272"/>
            <a:ext cx="5492340" cy="772996"/>
          </a:xfrm>
          <a:prstGeom prst="rect">
            <a:avLst/>
          </a:prstGeom>
        </p:spPr>
      </p:pic>
      <p:sp>
        <p:nvSpPr>
          <p:cNvPr id="7" name="TextBox 6">
            <a:extLst>
              <a:ext uri="{FF2B5EF4-FFF2-40B4-BE49-F238E27FC236}">
                <a16:creationId xmlns:a16="http://schemas.microsoft.com/office/drawing/2014/main" id="{51DE260A-A198-4C96-B131-0EEB992694CB}"/>
              </a:ext>
            </a:extLst>
          </p:cNvPr>
          <p:cNvSpPr txBox="1"/>
          <p:nvPr/>
        </p:nvSpPr>
        <p:spPr>
          <a:xfrm>
            <a:off x="5294069" y="776754"/>
            <a:ext cx="3275256" cy="646331"/>
          </a:xfrm>
          <a:prstGeom prst="rect">
            <a:avLst/>
          </a:prstGeom>
          <a:solidFill>
            <a:srgbClr val="99CCFF"/>
          </a:solidFill>
        </p:spPr>
        <p:txBody>
          <a:bodyPr wrap="none" rtlCol="0">
            <a:spAutoFit/>
          </a:bodyPr>
          <a:lstStyle/>
          <a:p>
            <a:r>
              <a:rPr lang="en-US" dirty="0">
                <a:latin typeface="Arial" panose="020B0604020202020204" pitchFamily="34" charset="0"/>
              </a:rPr>
              <a:t>Working on the problem </a:t>
            </a:r>
          </a:p>
          <a:p>
            <a:r>
              <a:rPr lang="en-US" dirty="0">
                <a:latin typeface="Arial" panose="020B0604020202020204" pitchFamily="34" charset="0"/>
              </a:rPr>
              <a:t>within the mathematical world.</a:t>
            </a:r>
          </a:p>
        </p:txBody>
      </p:sp>
    </p:spTree>
    <p:extLst>
      <p:ext uri="{BB962C8B-B14F-4D97-AF65-F5344CB8AC3E}">
        <p14:creationId xmlns:p14="http://schemas.microsoft.com/office/powerpoint/2010/main" val="97529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16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16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40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16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0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13" grpId="0" animBg="1"/>
      <p:bldP spid="281614" grpId="0"/>
      <p:bldP spid="44044" grpId="0"/>
      <p:bldP spid="281621" grpId="0"/>
      <p:bldP spid="31"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FE5A-966B-4936-9B4B-B60208F3EC39}"/>
              </a:ext>
            </a:extLst>
          </p:cNvPr>
          <p:cNvSpPr>
            <a:spLocks noGrp="1"/>
          </p:cNvSpPr>
          <p:nvPr>
            <p:ph type="title"/>
          </p:nvPr>
        </p:nvSpPr>
        <p:spPr/>
        <p:txBody>
          <a:bodyPr/>
          <a:lstStyle/>
          <a:p>
            <a:r>
              <a:rPr lang="en-US" dirty="0"/>
              <a:t>7 Mile beach …</a:t>
            </a:r>
          </a:p>
        </p:txBody>
      </p:sp>
      <p:pic>
        <p:nvPicPr>
          <p:cNvPr id="4" name="Picture 3">
            <a:extLst>
              <a:ext uri="{FF2B5EF4-FFF2-40B4-BE49-F238E27FC236}">
                <a16:creationId xmlns:a16="http://schemas.microsoft.com/office/drawing/2014/main" id="{51AD88E8-49F8-43D7-9F84-8A25CDB54F4E}"/>
              </a:ext>
            </a:extLst>
          </p:cNvPr>
          <p:cNvPicPr>
            <a:picLocks noChangeAspect="1"/>
          </p:cNvPicPr>
          <p:nvPr/>
        </p:nvPicPr>
        <p:blipFill>
          <a:blip r:embed="rId3"/>
          <a:stretch>
            <a:fillRect/>
          </a:stretch>
        </p:blipFill>
        <p:spPr>
          <a:xfrm>
            <a:off x="5292080" y="-28192"/>
            <a:ext cx="3851921" cy="6957162"/>
          </a:xfrm>
          <a:prstGeom prst="rect">
            <a:avLst/>
          </a:prstGeom>
        </p:spPr>
      </p:pic>
      <p:sp>
        <p:nvSpPr>
          <p:cNvPr id="3" name="Content Placeholder 2">
            <a:extLst>
              <a:ext uri="{FF2B5EF4-FFF2-40B4-BE49-F238E27FC236}">
                <a16:creationId xmlns:a16="http://schemas.microsoft.com/office/drawing/2014/main" id="{86C3182D-C0DB-49BF-955E-00DC31681A69}"/>
              </a:ext>
            </a:extLst>
          </p:cNvPr>
          <p:cNvSpPr>
            <a:spLocks noGrp="1"/>
          </p:cNvSpPr>
          <p:nvPr>
            <p:ph idx="1"/>
          </p:nvPr>
        </p:nvSpPr>
        <p:spPr/>
        <p:txBody>
          <a:bodyPr/>
          <a:lstStyle/>
          <a:p>
            <a:r>
              <a:rPr lang="en-US" dirty="0"/>
              <a:t>Usually, I walk about </a:t>
            </a:r>
            <a:br>
              <a:rPr lang="en-US" dirty="0"/>
            </a:br>
            <a:r>
              <a:rPr lang="en-US" dirty="0"/>
              <a:t>5 kilometer per hour. </a:t>
            </a:r>
            <a:br>
              <a:rPr lang="en-US" dirty="0"/>
            </a:br>
            <a:r>
              <a:rPr lang="en-US" dirty="0"/>
              <a:t>On the beach, I assume </a:t>
            </a:r>
            <a:br>
              <a:rPr lang="en-US" dirty="0"/>
            </a:br>
            <a:r>
              <a:rPr lang="en-US" dirty="0"/>
              <a:t>I will walk about</a:t>
            </a:r>
            <a:br>
              <a:rPr lang="en-US" dirty="0"/>
            </a:br>
            <a:r>
              <a:rPr lang="en-US" dirty="0"/>
              <a:t>3,5 kilometer per hour.</a:t>
            </a:r>
          </a:p>
          <a:p>
            <a:endParaRPr lang="en-US" dirty="0"/>
          </a:p>
          <a:p>
            <a:r>
              <a:rPr lang="en-US" dirty="0"/>
              <a:t>How much time will it </a:t>
            </a:r>
            <a:br>
              <a:rPr lang="en-US" dirty="0"/>
            </a:br>
            <a:r>
              <a:rPr lang="en-US" dirty="0"/>
              <a:t>take me to walk that </a:t>
            </a:r>
            <a:br>
              <a:rPr lang="en-US" dirty="0"/>
            </a:br>
            <a:r>
              <a:rPr lang="en-US" dirty="0"/>
              <a:t>7 miles (and back?) </a:t>
            </a:r>
          </a:p>
        </p:txBody>
      </p:sp>
    </p:spTree>
    <p:extLst>
      <p:ext uri="{BB962C8B-B14F-4D97-AF65-F5344CB8AC3E}">
        <p14:creationId xmlns:p14="http://schemas.microsoft.com/office/powerpoint/2010/main" val="206260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8D128-B14B-47C5-91DD-0A22C440A990}"/>
              </a:ext>
            </a:extLst>
          </p:cNvPr>
          <p:cNvSpPr>
            <a:spLocks noGrp="1"/>
          </p:cNvSpPr>
          <p:nvPr>
            <p:ph type="title"/>
          </p:nvPr>
        </p:nvSpPr>
        <p:spPr/>
        <p:txBody>
          <a:bodyPr/>
          <a:lstStyle/>
          <a:p>
            <a:r>
              <a:rPr lang="en-US" dirty="0"/>
              <a:t>Models you can count on</a:t>
            </a:r>
          </a:p>
        </p:txBody>
      </p:sp>
      <p:sp>
        <p:nvSpPr>
          <p:cNvPr id="3" name="Content Placeholder 2">
            <a:extLst>
              <a:ext uri="{FF2B5EF4-FFF2-40B4-BE49-F238E27FC236}">
                <a16:creationId xmlns:a16="http://schemas.microsoft.com/office/drawing/2014/main" id="{40D12D67-D7A3-4A4D-B4AD-C710BCAE9E2E}"/>
              </a:ext>
            </a:extLst>
          </p:cNvPr>
          <p:cNvSpPr>
            <a:spLocks noGrp="1"/>
          </p:cNvSpPr>
          <p:nvPr>
            <p:ph idx="1"/>
          </p:nvPr>
        </p:nvSpPr>
        <p:spPr/>
        <p:txBody>
          <a:bodyPr/>
          <a:lstStyle/>
          <a:p>
            <a:r>
              <a:rPr lang="en-US" dirty="0"/>
              <a:t>Ratio table</a:t>
            </a:r>
            <a:br>
              <a:rPr lang="en-US" dirty="0"/>
            </a:br>
            <a:endParaRPr lang="en-US" dirty="0"/>
          </a:p>
          <a:p>
            <a:r>
              <a:rPr lang="en-US" dirty="0"/>
              <a:t>Fraction bar</a:t>
            </a:r>
            <a:br>
              <a:rPr lang="en-US" dirty="0"/>
            </a:br>
            <a:endParaRPr lang="en-US" dirty="0"/>
          </a:p>
          <a:p>
            <a:r>
              <a:rPr lang="en-US" dirty="0"/>
              <a:t>Percent bar</a:t>
            </a:r>
            <a:br>
              <a:rPr lang="en-US" dirty="0"/>
            </a:br>
            <a:endParaRPr lang="en-US" dirty="0"/>
          </a:p>
          <a:p>
            <a:r>
              <a:rPr lang="en-US" dirty="0"/>
              <a:t>Empty number line</a:t>
            </a:r>
            <a:br>
              <a:rPr lang="en-US" dirty="0"/>
            </a:br>
            <a:endParaRPr lang="en-US" dirty="0"/>
          </a:p>
          <a:p>
            <a:r>
              <a:rPr lang="en-US" dirty="0"/>
              <a:t>Double number line</a:t>
            </a:r>
            <a:br>
              <a:rPr lang="en-US" dirty="0"/>
            </a:br>
            <a:endParaRPr lang="en-US" dirty="0"/>
          </a:p>
          <a:p>
            <a:endParaRPr lang="en-US" dirty="0"/>
          </a:p>
        </p:txBody>
      </p:sp>
    </p:spTree>
    <p:extLst>
      <p:ext uri="{BB962C8B-B14F-4D97-AF65-F5344CB8AC3E}">
        <p14:creationId xmlns:p14="http://schemas.microsoft.com/office/powerpoint/2010/main" val="23053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39E3-A219-4843-9299-8A1599CEC06F}"/>
              </a:ext>
            </a:extLst>
          </p:cNvPr>
          <p:cNvSpPr>
            <a:spLocks noGrp="1"/>
          </p:cNvSpPr>
          <p:nvPr>
            <p:ph type="title"/>
          </p:nvPr>
        </p:nvSpPr>
        <p:spPr/>
        <p:txBody>
          <a:bodyPr/>
          <a:lstStyle/>
          <a:p>
            <a:r>
              <a:rPr lang="en-US" dirty="0"/>
              <a:t>Models you can count on</a:t>
            </a:r>
          </a:p>
        </p:txBody>
      </p:sp>
      <p:sp>
        <p:nvSpPr>
          <p:cNvPr id="3" name="Content Placeholder 2">
            <a:extLst>
              <a:ext uri="{FF2B5EF4-FFF2-40B4-BE49-F238E27FC236}">
                <a16:creationId xmlns:a16="http://schemas.microsoft.com/office/drawing/2014/main" id="{49CAACAA-E2DA-4692-B26E-E8C9FACCCCDC}"/>
              </a:ext>
            </a:extLst>
          </p:cNvPr>
          <p:cNvSpPr>
            <a:spLocks noGrp="1"/>
          </p:cNvSpPr>
          <p:nvPr>
            <p:ph idx="1"/>
          </p:nvPr>
        </p:nvSpPr>
        <p:spPr/>
        <p:txBody>
          <a:bodyPr/>
          <a:lstStyle/>
          <a:p>
            <a:r>
              <a:rPr lang="en-US" b="1" dirty="0"/>
              <a:t>Operations</a:t>
            </a:r>
            <a:r>
              <a:rPr lang="en-US" dirty="0"/>
              <a:t> with fractions, decimals, and </a:t>
            </a:r>
            <a:r>
              <a:rPr lang="en-US" dirty="0" err="1"/>
              <a:t>percents</a:t>
            </a:r>
            <a:r>
              <a:rPr lang="en-US" dirty="0"/>
              <a:t> starting at an informal level, supported by </a:t>
            </a:r>
            <a:r>
              <a:rPr lang="en-US" b="1" dirty="0"/>
              <a:t>models</a:t>
            </a:r>
          </a:p>
          <a:p>
            <a:r>
              <a:rPr lang="en-US" b="1" dirty="0"/>
              <a:t>Relationships</a:t>
            </a:r>
            <a:r>
              <a:rPr lang="en-US" dirty="0"/>
              <a:t> between fractions, decimals, and </a:t>
            </a:r>
            <a:r>
              <a:rPr lang="en-US" dirty="0" err="1"/>
              <a:t>percents</a:t>
            </a:r>
            <a:endParaRPr lang="en-US" dirty="0"/>
          </a:p>
        </p:txBody>
      </p:sp>
    </p:spTree>
    <p:extLst>
      <p:ext uri="{BB962C8B-B14F-4D97-AF65-F5344CB8AC3E}">
        <p14:creationId xmlns:p14="http://schemas.microsoft.com/office/powerpoint/2010/main" val="6612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E5AA-C1C2-4BBF-A4C7-DEAA952CEB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F68EE8-D04A-4A61-9F00-A17637322486}"/>
              </a:ext>
            </a:extLst>
          </p:cNvPr>
          <p:cNvSpPr>
            <a:spLocks noGrp="1"/>
          </p:cNvSpPr>
          <p:nvPr>
            <p:ph idx="1"/>
          </p:nvPr>
        </p:nvSpPr>
        <p:spPr/>
        <p:txBody>
          <a:bodyPr/>
          <a:lstStyle/>
          <a:p>
            <a:endParaRPr lang="en-US"/>
          </a:p>
        </p:txBody>
      </p:sp>
      <p:graphicFrame>
        <p:nvGraphicFramePr>
          <p:cNvPr id="4" name="Object 3">
            <a:extLst>
              <a:ext uri="{FF2B5EF4-FFF2-40B4-BE49-F238E27FC236}">
                <a16:creationId xmlns:a16="http://schemas.microsoft.com/office/drawing/2014/main" id="{52467BCF-F2C5-47C0-8789-8E71669BF0F7}"/>
              </a:ext>
            </a:extLst>
          </p:cNvPr>
          <p:cNvGraphicFramePr>
            <a:graphicFrameLocks noChangeAspect="1"/>
          </p:cNvGraphicFramePr>
          <p:nvPr>
            <p:extLst>
              <p:ext uri="{D42A27DB-BD31-4B8C-83A1-F6EECF244321}">
                <p14:modId xmlns:p14="http://schemas.microsoft.com/office/powerpoint/2010/main" val="1398890777"/>
              </p:ext>
            </p:extLst>
          </p:nvPr>
        </p:nvGraphicFramePr>
        <p:xfrm>
          <a:off x="496598" y="0"/>
          <a:ext cx="8150801" cy="6858000"/>
        </p:xfrm>
        <a:graphic>
          <a:graphicData uri="http://schemas.openxmlformats.org/presentationml/2006/ole">
            <mc:AlternateContent xmlns:mc="http://schemas.openxmlformats.org/markup-compatibility/2006">
              <mc:Choice xmlns:v="urn:schemas-microsoft-com:vml" Requires="v">
                <p:oleObj spid="_x0000_s32792" r:id="rId4" imgW="8380800" imgH="7022160" progId="">
                  <p:embed/>
                </p:oleObj>
              </mc:Choice>
              <mc:Fallback>
                <p:oleObj r:id="rId4" imgW="8380800" imgH="7022160" progId="">
                  <p:embed/>
                  <p:pic>
                    <p:nvPicPr>
                      <p:cNvPr id="0" name=""/>
                      <p:cNvPicPr/>
                      <p:nvPr/>
                    </p:nvPicPr>
                    <p:blipFill>
                      <a:blip r:embed="rId5"/>
                      <a:stretch>
                        <a:fillRect/>
                      </a:stretch>
                    </p:blipFill>
                    <p:spPr>
                      <a:xfrm>
                        <a:off x="496598" y="0"/>
                        <a:ext cx="8150801" cy="685800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3E783CED-9F9E-4931-AAC5-0E20E9DAB9D7}"/>
              </a:ext>
            </a:extLst>
          </p:cNvPr>
          <p:cNvSpPr txBox="1"/>
          <p:nvPr/>
        </p:nvSpPr>
        <p:spPr>
          <a:xfrm rot="19487089">
            <a:off x="6422412" y="298540"/>
            <a:ext cx="1670650" cy="954107"/>
          </a:xfrm>
          <a:prstGeom prst="rect">
            <a:avLst/>
          </a:prstGeom>
          <a:noFill/>
        </p:spPr>
        <p:txBody>
          <a:bodyPr wrap="none" rtlCol="0">
            <a:spAutoFit/>
          </a:bodyPr>
          <a:lstStyle/>
          <a:p>
            <a:r>
              <a:rPr lang="en-US" sz="2800" b="1" dirty="0">
                <a:solidFill>
                  <a:srgbClr val="FF0000"/>
                </a:solidFill>
              </a:rPr>
              <a:t>X 10</a:t>
            </a:r>
          </a:p>
          <a:p>
            <a:r>
              <a:rPr lang="en-US" sz="2800" b="1" dirty="0">
                <a:solidFill>
                  <a:srgbClr val="FF0000"/>
                </a:solidFill>
              </a:rPr>
              <a:t>halving</a:t>
            </a:r>
          </a:p>
        </p:txBody>
      </p:sp>
      <p:sp>
        <p:nvSpPr>
          <p:cNvPr id="6" name="TextBox 5">
            <a:extLst>
              <a:ext uri="{FF2B5EF4-FFF2-40B4-BE49-F238E27FC236}">
                <a16:creationId xmlns:a16="http://schemas.microsoft.com/office/drawing/2014/main" id="{56A97933-E421-4DA2-A16E-4AFB98A0E194}"/>
              </a:ext>
            </a:extLst>
          </p:cNvPr>
          <p:cNvSpPr txBox="1"/>
          <p:nvPr/>
        </p:nvSpPr>
        <p:spPr>
          <a:xfrm rot="19487089">
            <a:off x="6010444" y="2817009"/>
            <a:ext cx="2494594" cy="954107"/>
          </a:xfrm>
          <a:prstGeom prst="rect">
            <a:avLst/>
          </a:prstGeom>
          <a:noFill/>
        </p:spPr>
        <p:txBody>
          <a:bodyPr wrap="none" rtlCol="0">
            <a:spAutoFit/>
          </a:bodyPr>
          <a:lstStyle/>
          <a:p>
            <a:r>
              <a:rPr lang="en-US" sz="2800" b="1" dirty="0">
                <a:solidFill>
                  <a:srgbClr val="FF0000"/>
                </a:solidFill>
              </a:rPr>
              <a:t>X 10</a:t>
            </a:r>
          </a:p>
          <a:p>
            <a:r>
              <a:rPr lang="en-US" sz="2800" b="1" dirty="0">
                <a:solidFill>
                  <a:srgbClr val="FF0000"/>
                </a:solidFill>
              </a:rPr>
              <a:t>subtracting</a:t>
            </a:r>
          </a:p>
        </p:txBody>
      </p:sp>
      <p:sp>
        <p:nvSpPr>
          <p:cNvPr id="7" name="TextBox 6">
            <a:extLst>
              <a:ext uri="{FF2B5EF4-FFF2-40B4-BE49-F238E27FC236}">
                <a16:creationId xmlns:a16="http://schemas.microsoft.com/office/drawing/2014/main" id="{CB78A747-1CFB-4787-AE66-5C098BEBB282}"/>
              </a:ext>
            </a:extLst>
          </p:cNvPr>
          <p:cNvSpPr txBox="1"/>
          <p:nvPr/>
        </p:nvSpPr>
        <p:spPr>
          <a:xfrm rot="19487089">
            <a:off x="6560970" y="5429794"/>
            <a:ext cx="1560042" cy="954107"/>
          </a:xfrm>
          <a:prstGeom prst="rect">
            <a:avLst/>
          </a:prstGeom>
          <a:noFill/>
        </p:spPr>
        <p:txBody>
          <a:bodyPr wrap="none" rtlCol="0">
            <a:spAutoFit/>
          </a:bodyPr>
          <a:lstStyle/>
          <a:p>
            <a:r>
              <a:rPr lang="en-US" sz="2800" b="1" dirty="0">
                <a:solidFill>
                  <a:srgbClr val="FF0000"/>
                </a:solidFill>
              </a:rPr>
              <a:t>X 10</a:t>
            </a:r>
          </a:p>
          <a:p>
            <a:r>
              <a:rPr lang="en-US" sz="2800" b="1" dirty="0">
                <a:solidFill>
                  <a:srgbClr val="FF0000"/>
                </a:solidFill>
              </a:rPr>
              <a:t>adding</a:t>
            </a:r>
          </a:p>
        </p:txBody>
      </p:sp>
    </p:spTree>
    <p:extLst>
      <p:ext uri="{BB962C8B-B14F-4D97-AF65-F5344CB8AC3E}">
        <p14:creationId xmlns:p14="http://schemas.microsoft.com/office/powerpoint/2010/main" val="243734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0DC-752E-481D-BBA3-CC06DBBCE465}"/>
              </a:ext>
            </a:extLst>
          </p:cNvPr>
          <p:cNvSpPr>
            <a:spLocks noGrp="1"/>
          </p:cNvSpPr>
          <p:nvPr>
            <p:ph type="title"/>
          </p:nvPr>
        </p:nvSpPr>
        <p:spPr/>
        <p:txBody>
          <a:bodyPr/>
          <a:lstStyle/>
          <a:p>
            <a:r>
              <a:rPr lang="en-US" dirty="0"/>
              <a:t>The ratio table</a:t>
            </a:r>
          </a:p>
        </p:txBody>
      </p:sp>
      <p:sp>
        <p:nvSpPr>
          <p:cNvPr id="3" name="Content Placeholder 2">
            <a:extLst>
              <a:ext uri="{FF2B5EF4-FFF2-40B4-BE49-F238E27FC236}">
                <a16:creationId xmlns:a16="http://schemas.microsoft.com/office/drawing/2014/main" id="{F5246B37-7884-4FB2-BDA3-E579BEDBBA9B}"/>
              </a:ext>
            </a:extLst>
          </p:cNvPr>
          <p:cNvSpPr>
            <a:spLocks noGrp="1"/>
          </p:cNvSpPr>
          <p:nvPr>
            <p:ph idx="1"/>
          </p:nvPr>
        </p:nvSpPr>
        <p:spPr/>
        <p:txBody>
          <a:bodyPr/>
          <a:lstStyle/>
          <a:p>
            <a:r>
              <a:rPr lang="en-US" dirty="0"/>
              <a:t>The operations that students can use are made explicit: </a:t>
            </a:r>
            <a:br>
              <a:rPr lang="en-US" dirty="0"/>
            </a:br>
            <a:br>
              <a:rPr lang="en-US" dirty="0"/>
            </a:br>
            <a:r>
              <a:rPr lang="en-US" dirty="0"/>
              <a:t>doubling, halving</a:t>
            </a:r>
            <a:br>
              <a:rPr lang="en-US" dirty="0"/>
            </a:br>
            <a:r>
              <a:rPr lang="en-US" dirty="0"/>
              <a:t>times 10, divided by 10</a:t>
            </a:r>
            <a:br>
              <a:rPr lang="en-US" dirty="0"/>
            </a:br>
            <a:r>
              <a:rPr lang="en-US" dirty="0"/>
              <a:t>multiplying dividing,</a:t>
            </a:r>
            <a:br>
              <a:rPr lang="en-US" dirty="0"/>
            </a:br>
            <a:r>
              <a:rPr lang="en-US" dirty="0"/>
              <a:t>adding, subtracting</a:t>
            </a:r>
          </a:p>
        </p:txBody>
      </p:sp>
    </p:spTree>
    <p:extLst>
      <p:ext uri="{BB962C8B-B14F-4D97-AF65-F5344CB8AC3E}">
        <p14:creationId xmlns:p14="http://schemas.microsoft.com/office/powerpoint/2010/main" val="47523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58EE3-6A59-4483-B22E-08138E5715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F258C1-4046-46B6-A268-908881EAE251}"/>
              </a:ext>
            </a:extLst>
          </p:cNvPr>
          <p:cNvSpPr>
            <a:spLocks noGrp="1"/>
          </p:cNvSpPr>
          <p:nvPr>
            <p:ph idx="1"/>
          </p:nvPr>
        </p:nvSpPr>
        <p:spPr/>
        <p:txBody>
          <a:bodyPr/>
          <a:lstStyle/>
          <a:p>
            <a:pPr marL="0" indent="0">
              <a:buNone/>
            </a:pPr>
            <a:r>
              <a:rPr lang="en-US" dirty="0"/>
              <a:t>All the operations that students use in a ratio table, they can also use for:</a:t>
            </a:r>
            <a:br>
              <a:rPr lang="en-US" dirty="0"/>
            </a:br>
            <a:endParaRPr lang="en-US" dirty="0"/>
          </a:p>
          <a:p>
            <a:pPr>
              <a:buFont typeface="Arial" panose="020B0604020202020204" pitchFamily="34" charset="0"/>
              <a:buChar char="•"/>
            </a:pPr>
            <a:r>
              <a:rPr lang="en-US" dirty="0"/>
              <a:t>the fraction bar</a:t>
            </a:r>
          </a:p>
          <a:p>
            <a:pPr>
              <a:buFont typeface="Arial" panose="020B0604020202020204" pitchFamily="34" charset="0"/>
              <a:buChar char="•"/>
            </a:pPr>
            <a:r>
              <a:rPr lang="en-US" dirty="0"/>
              <a:t>percent bar</a:t>
            </a:r>
          </a:p>
          <a:p>
            <a:pPr>
              <a:buFont typeface="Arial" panose="020B0604020202020204" pitchFamily="34" charset="0"/>
              <a:buChar char="•"/>
            </a:pPr>
            <a:r>
              <a:rPr lang="en-US" dirty="0"/>
              <a:t>the double number line</a:t>
            </a:r>
          </a:p>
        </p:txBody>
      </p:sp>
    </p:spTree>
    <p:extLst>
      <p:ext uri="{BB962C8B-B14F-4D97-AF65-F5344CB8AC3E}">
        <p14:creationId xmlns:p14="http://schemas.microsoft.com/office/powerpoint/2010/main" val="94089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064-688F-4C4A-9A6E-089D1079ACE0}"/>
              </a:ext>
            </a:extLst>
          </p:cNvPr>
          <p:cNvSpPr>
            <a:spLocks noGrp="1"/>
          </p:cNvSpPr>
          <p:nvPr>
            <p:ph type="title"/>
          </p:nvPr>
        </p:nvSpPr>
        <p:spPr/>
        <p:txBody>
          <a:bodyPr/>
          <a:lstStyle/>
          <a:p>
            <a:r>
              <a:rPr lang="en-US" dirty="0"/>
              <a:t>Percent bar</a:t>
            </a:r>
          </a:p>
        </p:txBody>
      </p:sp>
      <p:sp>
        <p:nvSpPr>
          <p:cNvPr id="3" name="Content Placeholder 2">
            <a:extLst>
              <a:ext uri="{FF2B5EF4-FFF2-40B4-BE49-F238E27FC236}">
                <a16:creationId xmlns:a16="http://schemas.microsoft.com/office/drawing/2014/main" id="{9BAD5955-9490-4923-9FEA-BB5FAAFB5DAB}"/>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AEC1DB4F-50AC-411F-B4FD-8D497393E6E0}"/>
              </a:ext>
            </a:extLst>
          </p:cNvPr>
          <p:cNvPicPr>
            <a:picLocks noChangeAspect="1"/>
          </p:cNvPicPr>
          <p:nvPr/>
        </p:nvPicPr>
        <p:blipFill>
          <a:blip r:embed="rId2"/>
          <a:stretch>
            <a:fillRect/>
          </a:stretch>
        </p:blipFill>
        <p:spPr>
          <a:xfrm>
            <a:off x="506269" y="2596490"/>
            <a:ext cx="8496304" cy="2346598"/>
          </a:xfrm>
          <a:prstGeom prst="rect">
            <a:avLst/>
          </a:prstGeom>
        </p:spPr>
      </p:pic>
      <p:pic>
        <p:nvPicPr>
          <p:cNvPr id="5" name="Picture 4">
            <a:extLst>
              <a:ext uri="{FF2B5EF4-FFF2-40B4-BE49-F238E27FC236}">
                <a16:creationId xmlns:a16="http://schemas.microsoft.com/office/drawing/2014/main" id="{5545A6EE-D76B-43DE-9EA1-FEE4C7A272B2}"/>
              </a:ext>
            </a:extLst>
          </p:cNvPr>
          <p:cNvPicPr>
            <a:picLocks noChangeAspect="1"/>
          </p:cNvPicPr>
          <p:nvPr/>
        </p:nvPicPr>
        <p:blipFill>
          <a:blip r:embed="rId3"/>
          <a:stretch>
            <a:fillRect/>
          </a:stretch>
        </p:blipFill>
        <p:spPr>
          <a:xfrm>
            <a:off x="475515" y="4943088"/>
            <a:ext cx="8560981" cy="1920602"/>
          </a:xfrm>
          <a:prstGeom prst="rect">
            <a:avLst/>
          </a:prstGeom>
        </p:spPr>
      </p:pic>
      <p:pic>
        <p:nvPicPr>
          <p:cNvPr id="6" name="Picture 5">
            <a:extLst>
              <a:ext uri="{FF2B5EF4-FFF2-40B4-BE49-F238E27FC236}">
                <a16:creationId xmlns:a16="http://schemas.microsoft.com/office/drawing/2014/main" id="{906D6581-1102-48C8-99E9-4FCA015207E7}"/>
              </a:ext>
            </a:extLst>
          </p:cNvPr>
          <p:cNvPicPr>
            <a:picLocks noChangeAspect="1"/>
          </p:cNvPicPr>
          <p:nvPr/>
        </p:nvPicPr>
        <p:blipFill>
          <a:blip r:embed="rId4"/>
          <a:stretch>
            <a:fillRect/>
          </a:stretch>
        </p:blipFill>
        <p:spPr>
          <a:xfrm>
            <a:off x="5062780" y="1427465"/>
            <a:ext cx="3861325" cy="1169025"/>
          </a:xfrm>
          <a:prstGeom prst="rect">
            <a:avLst/>
          </a:prstGeom>
        </p:spPr>
      </p:pic>
      <p:pic>
        <p:nvPicPr>
          <p:cNvPr id="7" name="Picture 6">
            <a:extLst>
              <a:ext uri="{FF2B5EF4-FFF2-40B4-BE49-F238E27FC236}">
                <a16:creationId xmlns:a16="http://schemas.microsoft.com/office/drawing/2014/main" id="{12657629-C972-4BB0-B500-2F6914A5686E}"/>
              </a:ext>
            </a:extLst>
          </p:cNvPr>
          <p:cNvPicPr>
            <a:picLocks noChangeAspect="1"/>
          </p:cNvPicPr>
          <p:nvPr/>
        </p:nvPicPr>
        <p:blipFill>
          <a:blip r:embed="rId5"/>
          <a:stretch>
            <a:fillRect/>
          </a:stretch>
        </p:blipFill>
        <p:spPr>
          <a:xfrm>
            <a:off x="207158" y="2689850"/>
            <a:ext cx="9043439" cy="1693171"/>
          </a:xfrm>
          <a:prstGeom prst="rect">
            <a:avLst/>
          </a:prstGeom>
        </p:spPr>
      </p:pic>
    </p:spTree>
    <p:extLst>
      <p:ext uri="{BB962C8B-B14F-4D97-AF65-F5344CB8AC3E}">
        <p14:creationId xmlns:p14="http://schemas.microsoft.com/office/powerpoint/2010/main" val="20132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BB5A0-4105-4216-BA76-51860AEEBCB7}"/>
              </a:ext>
            </a:extLst>
          </p:cNvPr>
          <p:cNvSpPr>
            <a:spLocks noGrp="1"/>
          </p:cNvSpPr>
          <p:nvPr>
            <p:ph type="title"/>
          </p:nvPr>
        </p:nvSpPr>
        <p:spPr/>
        <p:txBody>
          <a:bodyPr/>
          <a:lstStyle/>
          <a:p>
            <a:r>
              <a:rPr lang="en-US" dirty="0"/>
              <a:t>Percent bar</a:t>
            </a:r>
          </a:p>
        </p:txBody>
      </p:sp>
      <p:sp>
        <p:nvSpPr>
          <p:cNvPr id="3" name="Content Placeholder 2">
            <a:extLst>
              <a:ext uri="{FF2B5EF4-FFF2-40B4-BE49-F238E27FC236}">
                <a16:creationId xmlns:a16="http://schemas.microsoft.com/office/drawing/2014/main" id="{8BD46B92-8DBA-4B39-96E4-5DBDCAD7F7C5}"/>
              </a:ext>
            </a:extLst>
          </p:cNvPr>
          <p:cNvSpPr>
            <a:spLocks noGrp="1"/>
          </p:cNvSpPr>
          <p:nvPr>
            <p:ph idx="1"/>
          </p:nvPr>
        </p:nvSpPr>
        <p:spPr/>
        <p:txBody>
          <a:bodyPr/>
          <a:lstStyle/>
          <a:p>
            <a:r>
              <a:rPr lang="en-US" dirty="0"/>
              <a:t>This model enables the use of relationships between absolute numbers (… minutes, liters), percentages (…%), and fractions.</a:t>
            </a:r>
          </a:p>
          <a:p>
            <a:endParaRPr lang="en-US" dirty="0"/>
          </a:p>
        </p:txBody>
      </p:sp>
    </p:spTree>
    <p:extLst>
      <p:ext uri="{BB962C8B-B14F-4D97-AF65-F5344CB8AC3E}">
        <p14:creationId xmlns:p14="http://schemas.microsoft.com/office/powerpoint/2010/main" val="3374836151"/>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1463</TotalTime>
  <Words>302</Words>
  <Application>Microsoft Office PowerPoint</Application>
  <PresentationFormat>On-screen Show (4:3)</PresentationFormat>
  <Paragraphs>58</Paragraphs>
  <Slides>12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8" baseType="lpstr">
      <vt:lpstr>ＭＳ Ｐゴシック</vt:lpstr>
      <vt:lpstr>SimSun</vt:lpstr>
      <vt:lpstr>Arial</vt:lpstr>
      <vt:lpstr>Verdana</vt:lpstr>
      <vt:lpstr>Wingdings</vt:lpstr>
      <vt:lpstr>Profile</vt:lpstr>
      <vt:lpstr>Models you can count on</vt:lpstr>
      <vt:lpstr>7 Mile beach …</vt:lpstr>
      <vt:lpstr>Models you can count on</vt:lpstr>
      <vt:lpstr>Models you can count on</vt:lpstr>
      <vt:lpstr>PowerPoint Presentation</vt:lpstr>
      <vt:lpstr>The ratio table</vt:lpstr>
      <vt:lpstr>PowerPoint Presentation</vt:lpstr>
      <vt:lpstr>Percent bar</vt:lpstr>
      <vt:lpstr>Percent bar</vt:lpstr>
      <vt:lpstr>A double number line</vt:lpstr>
      <vt:lpstr>Double number line or ratio table</vt:lpstr>
      <vt:lpstr>Mathematizing</vt:lpstr>
    </vt:vector>
  </TitlesOfParts>
  <Company>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Mieke</dc:creator>
  <cp:lastModifiedBy>Mieke Abels</cp:lastModifiedBy>
  <cp:revision>45</cp:revision>
  <dcterms:created xsi:type="dcterms:W3CDTF">2007-10-17T16:41:29Z</dcterms:created>
  <dcterms:modified xsi:type="dcterms:W3CDTF">2018-09-18T14:14:25Z</dcterms:modified>
</cp:coreProperties>
</file>